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 id="2147484612" r:id="rId2"/>
    <p:sldMasterId id="2147484624" r:id="rId3"/>
  </p:sldMasterIdLst>
  <p:notesMasterIdLst>
    <p:notesMasterId r:id="rId29"/>
  </p:notesMasterIdLst>
  <p:handoutMasterIdLst>
    <p:handoutMasterId r:id="rId30"/>
  </p:handoutMasterIdLst>
  <p:sldIdLst>
    <p:sldId id="798" r:id="rId4"/>
    <p:sldId id="827" r:id="rId5"/>
    <p:sldId id="1034" r:id="rId6"/>
    <p:sldId id="1014" r:id="rId7"/>
    <p:sldId id="1035" r:id="rId8"/>
    <p:sldId id="1036" r:id="rId9"/>
    <p:sldId id="1037" r:id="rId10"/>
    <p:sldId id="1038" r:id="rId11"/>
    <p:sldId id="1039" r:id="rId12"/>
    <p:sldId id="1040" r:id="rId13"/>
    <p:sldId id="1041" r:id="rId14"/>
    <p:sldId id="1042" r:id="rId15"/>
    <p:sldId id="1043" r:id="rId16"/>
    <p:sldId id="1044" r:id="rId17"/>
    <p:sldId id="1045" r:id="rId18"/>
    <p:sldId id="1046" r:id="rId19"/>
    <p:sldId id="1047" r:id="rId20"/>
    <p:sldId id="1048" r:id="rId21"/>
    <p:sldId id="1049" r:id="rId22"/>
    <p:sldId id="1050" r:id="rId23"/>
    <p:sldId id="1051" r:id="rId24"/>
    <p:sldId id="1001" r:id="rId25"/>
    <p:sldId id="1032" r:id="rId26"/>
    <p:sldId id="1033" r:id="rId27"/>
    <p:sldId id="936" r:id="rId28"/>
  </p:sldIdLst>
  <p:sldSz cx="9144000" cy="5143500" type="screen16x9"/>
  <p:notesSz cx="9236075" cy="70104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972">
          <p15:clr>
            <a:srgbClr val="A4A3A4"/>
          </p15:clr>
        </p15:guide>
        <p15:guide id="2" pos="384">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45" autoAdjust="0"/>
    <p:restoredTop sz="94660" autoAdjust="0"/>
  </p:normalViewPr>
  <p:slideViewPr>
    <p:cSldViewPr>
      <p:cViewPr varScale="1">
        <p:scale>
          <a:sx n="137" d="100"/>
          <a:sy n="137" d="100"/>
        </p:scale>
        <p:origin x="666" y="114"/>
      </p:cViewPr>
      <p:guideLst>
        <p:guide orient="horz" pos="972"/>
        <p:guide pos="384"/>
      </p:guideLst>
    </p:cSldViewPr>
  </p:slideViewPr>
  <p:outlineViewPr>
    <p:cViewPr>
      <p:scale>
        <a:sx n="33" d="100"/>
        <a:sy n="33" d="100"/>
      </p:scale>
      <p:origin x="48" y="1804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1986" y="-90"/>
      </p:cViewPr>
      <p:guideLst>
        <p:guide orient="horz" pos="2208"/>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3350" cy="349424"/>
          </a:xfrm>
          <a:prstGeom prst="rect">
            <a:avLst/>
          </a:prstGeom>
        </p:spPr>
        <p:txBody>
          <a:bodyPr vert="horz" lIns="85688" tIns="42844" rIns="85688" bIns="42844" rtlCol="0"/>
          <a:lstStyle>
            <a:lvl1pPr algn="l" eaLnBrk="0" hangingPunct="0">
              <a:defRPr sz="11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5231293" y="0"/>
            <a:ext cx="4003350" cy="349424"/>
          </a:xfrm>
          <a:prstGeom prst="rect">
            <a:avLst/>
          </a:prstGeom>
        </p:spPr>
        <p:txBody>
          <a:bodyPr vert="horz" wrap="square" lIns="85688" tIns="42844" rIns="85688" bIns="42844" numCol="1" anchor="t" anchorCtr="0" compatLnSpc="1">
            <a:prstTxWarp prst="textNoShape">
              <a:avLst/>
            </a:prstTxWarp>
          </a:bodyPr>
          <a:lstStyle>
            <a:lvl1pPr algn="r" eaLnBrk="0" hangingPunct="0">
              <a:defRPr sz="1100">
                <a:latin typeface="Arial" pitchFamily="34" charset="0"/>
              </a:defRPr>
            </a:lvl1pPr>
          </a:lstStyle>
          <a:p>
            <a:pPr>
              <a:defRPr/>
            </a:pPr>
            <a:fld id="{F5C299AE-1C60-401C-98F9-3E7137ED0D14}" type="datetimeFigureOut">
              <a:rPr lang="en-US" altLang="en-US"/>
              <a:pPr>
                <a:defRPr/>
              </a:pPr>
              <a:t>9/23/2019</a:t>
            </a:fld>
            <a:endParaRPr lang="en-US" altLang="en-US"/>
          </a:p>
        </p:txBody>
      </p:sp>
      <p:sp>
        <p:nvSpPr>
          <p:cNvPr id="4" name="Footer Placeholder 3"/>
          <p:cNvSpPr>
            <a:spLocks noGrp="1"/>
          </p:cNvSpPr>
          <p:nvPr>
            <p:ph type="ftr" sz="quarter" idx="2"/>
          </p:nvPr>
        </p:nvSpPr>
        <p:spPr>
          <a:xfrm>
            <a:off x="0" y="6659410"/>
            <a:ext cx="4003350" cy="349424"/>
          </a:xfrm>
          <a:prstGeom prst="rect">
            <a:avLst/>
          </a:prstGeom>
        </p:spPr>
        <p:txBody>
          <a:bodyPr vert="horz" lIns="85688" tIns="42844" rIns="85688" bIns="42844" rtlCol="0" anchor="b"/>
          <a:lstStyle>
            <a:lvl1pPr algn="l" eaLnBrk="0" hangingPunct="0">
              <a:defRPr sz="11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5231293" y="6659410"/>
            <a:ext cx="4003350" cy="349424"/>
          </a:xfrm>
          <a:prstGeom prst="rect">
            <a:avLst/>
          </a:prstGeom>
        </p:spPr>
        <p:txBody>
          <a:bodyPr vert="horz" wrap="square" lIns="85688" tIns="42844" rIns="85688" bIns="42844" numCol="1" anchor="b" anchorCtr="0" compatLnSpc="1">
            <a:prstTxWarp prst="textNoShape">
              <a:avLst/>
            </a:prstTxWarp>
          </a:bodyPr>
          <a:lstStyle>
            <a:lvl1pPr algn="r" eaLnBrk="0" hangingPunct="0">
              <a:defRPr sz="1100"/>
            </a:lvl1pPr>
          </a:lstStyle>
          <a:p>
            <a:fld id="{851B5CC2-419F-4B8B-AF4E-8680EE02597F}" type="slidenum">
              <a:rPr lang="en-US" altLang="en-US"/>
              <a:pPr/>
              <a:t>‹#›</a:t>
            </a:fld>
            <a:endParaRPr lang="en-US" altLang="en-US"/>
          </a:p>
        </p:txBody>
      </p:sp>
    </p:spTree>
    <p:extLst>
      <p:ext uri="{BB962C8B-B14F-4D97-AF65-F5344CB8AC3E}">
        <p14:creationId xmlns:p14="http://schemas.microsoft.com/office/powerpoint/2010/main" val="2768960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4001918" cy="350990"/>
          </a:xfrm>
          <a:prstGeom prst="rect">
            <a:avLst/>
          </a:prstGeom>
          <a:noFill/>
          <a:ln w="9525">
            <a:noFill/>
            <a:miter lim="800000"/>
            <a:headEnd/>
            <a:tailEnd/>
          </a:ln>
          <a:effectLst/>
        </p:spPr>
        <p:txBody>
          <a:bodyPr vert="horz" wrap="square" lIns="93346" tIns="46673" rIns="93346" bIns="46673" numCol="1" anchor="t" anchorCtr="0" compatLnSpc="1">
            <a:prstTxWarp prst="textNoShape">
              <a:avLst/>
            </a:prstTxWarp>
          </a:bodyPr>
          <a:lstStyle>
            <a:lvl1pPr eaLnBrk="0" hangingPunct="0">
              <a:defRPr sz="1200">
                <a:latin typeface="Arial" charset="0"/>
                <a:ea typeface="+mn-ea"/>
                <a:cs typeface="+mn-cs"/>
              </a:defRPr>
            </a:lvl1pPr>
          </a:lstStyle>
          <a:p>
            <a:pPr>
              <a:defRPr/>
            </a:pPr>
            <a:endParaRPr lang="en-US"/>
          </a:p>
        </p:txBody>
      </p:sp>
      <p:sp>
        <p:nvSpPr>
          <p:cNvPr id="50179" name="Rectangle 3"/>
          <p:cNvSpPr>
            <a:spLocks noGrp="1" noChangeArrowheads="1"/>
          </p:cNvSpPr>
          <p:nvPr>
            <p:ph type="dt" idx="1"/>
          </p:nvPr>
        </p:nvSpPr>
        <p:spPr bwMode="auto">
          <a:xfrm>
            <a:off x="5234159" y="0"/>
            <a:ext cx="4001917" cy="350990"/>
          </a:xfrm>
          <a:prstGeom prst="rect">
            <a:avLst/>
          </a:prstGeom>
          <a:noFill/>
          <a:ln w="9525">
            <a:noFill/>
            <a:miter lim="800000"/>
            <a:headEnd/>
            <a:tailEnd/>
          </a:ln>
          <a:effectLst/>
        </p:spPr>
        <p:txBody>
          <a:bodyPr vert="horz" wrap="square" lIns="93346" tIns="46673" rIns="93346" bIns="46673" numCol="1" anchor="t" anchorCtr="0" compatLnSpc="1">
            <a:prstTxWarp prst="textNoShape">
              <a:avLst/>
            </a:prstTxWarp>
          </a:bodyPr>
          <a:lstStyle>
            <a:lvl1pPr algn="r" eaLnBrk="0" hangingPunct="0">
              <a:defRPr sz="1200">
                <a:latin typeface="Arial" charset="0"/>
                <a:ea typeface="+mn-ea"/>
                <a:cs typeface="+mn-cs"/>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2281238" y="525463"/>
            <a:ext cx="46736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1" name="Rectangle 5"/>
          <p:cNvSpPr>
            <a:spLocks noGrp="1" noChangeArrowheads="1"/>
          </p:cNvSpPr>
          <p:nvPr>
            <p:ph type="body" sz="quarter" idx="3"/>
          </p:nvPr>
        </p:nvSpPr>
        <p:spPr bwMode="auto">
          <a:xfrm>
            <a:off x="1230808" y="3329706"/>
            <a:ext cx="6774459" cy="3154209"/>
          </a:xfrm>
          <a:prstGeom prst="rect">
            <a:avLst/>
          </a:prstGeom>
          <a:noFill/>
          <a:ln w="9525">
            <a:noFill/>
            <a:miter lim="800000"/>
            <a:headEnd/>
            <a:tailEnd/>
          </a:ln>
          <a:effectLst/>
        </p:spPr>
        <p:txBody>
          <a:bodyPr vert="horz" wrap="square" lIns="93346" tIns="46673" rIns="93346" bIns="4667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0182" name="Rectangle 6"/>
          <p:cNvSpPr>
            <a:spLocks noGrp="1" noChangeArrowheads="1"/>
          </p:cNvSpPr>
          <p:nvPr>
            <p:ph type="ftr" sz="quarter" idx="4"/>
          </p:nvPr>
        </p:nvSpPr>
        <p:spPr bwMode="auto">
          <a:xfrm>
            <a:off x="0" y="6659410"/>
            <a:ext cx="4001918" cy="350990"/>
          </a:xfrm>
          <a:prstGeom prst="rect">
            <a:avLst/>
          </a:prstGeom>
          <a:noFill/>
          <a:ln w="9525">
            <a:noFill/>
            <a:miter lim="800000"/>
            <a:headEnd/>
            <a:tailEnd/>
          </a:ln>
          <a:effectLst/>
        </p:spPr>
        <p:txBody>
          <a:bodyPr vert="horz" wrap="square" lIns="93346" tIns="46673" rIns="93346" bIns="46673" numCol="1" anchor="b" anchorCtr="0" compatLnSpc="1">
            <a:prstTxWarp prst="textNoShape">
              <a:avLst/>
            </a:prstTxWarp>
          </a:bodyPr>
          <a:lstStyle>
            <a:lvl1pPr eaLnBrk="0" hangingPunct="0">
              <a:defRPr sz="1200">
                <a:latin typeface="Arial" charset="0"/>
                <a:ea typeface="+mn-ea"/>
                <a:cs typeface="+mn-cs"/>
              </a:defRPr>
            </a:lvl1pPr>
          </a:lstStyle>
          <a:p>
            <a:pPr>
              <a:defRPr/>
            </a:pPr>
            <a:endParaRPr lang="en-US"/>
          </a:p>
        </p:txBody>
      </p:sp>
      <p:sp>
        <p:nvSpPr>
          <p:cNvPr id="50183" name="Rectangle 7"/>
          <p:cNvSpPr>
            <a:spLocks noGrp="1" noChangeArrowheads="1"/>
          </p:cNvSpPr>
          <p:nvPr>
            <p:ph type="sldNum" sz="quarter" idx="5"/>
          </p:nvPr>
        </p:nvSpPr>
        <p:spPr bwMode="auto">
          <a:xfrm>
            <a:off x="5234159" y="6659410"/>
            <a:ext cx="4001917" cy="350990"/>
          </a:xfrm>
          <a:prstGeom prst="rect">
            <a:avLst/>
          </a:prstGeom>
          <a:noFill/>
          <a:ln w="9525">
            <a:noFill/>
            <a:miter lim="800000"/>
            <a:headEnd/>
            <a:tailEnd/>
          </a:ln>
          <a:effectLst/>
        </p:spPr>
        <p:txBody>
          <a:bodyPr vert="horz" wrap="square" lIns="93346" tIns="46673" rIns="93346" bIns="46673" numCol="1" anchor="b" anchorCtr="0" compatLnSpc="1">
            <a:prstTxWarp prst="textNoShape">
              <a:avLst/>
            </a:prstTxWarp>
          </a:bodyPr>
          <a:lstStyle>
            <a:lvl1pPr algn="r" eaLnBrk="0" hangingPunct="0">
              <a:defRPr sz="1200"/>
            </a:lvl1pPr>
          </a:lstStyle>
          <a:p>
            <a:fld id="{C128BFE3-4146-4F4E-B7AF-71C1FDFDCF50}" type="slidenum">
              <a:rPr lang="en-US" altLang="en-US"/>
              <a:pPr/>
              <a:t>‹#›</a:t>
            </a:fld>
            <a:endParaRPr lang="en-US" altLang="en-US"/>
          </a:p>
        </p:txBody>
      </p:sp>
    </p:spTree>
    <p:extLst>
      <p:ext uri="{BB962C8B-B14F-4D97-AF65-F5344CB8AC3E}">
        <p14:creationId xmlns:p14="http://schemas.microsoft.com/office/powerpoint/2010/main" val="18607208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panose="020B0604020202020204" pitchFamily="34" charset="0"/>
                <a:ea typeface="ＭＳ Ｐゴシック" panose="020B0600070205080204" pitchFamily="34" charset="-128"/>
              </a:defRPr>
            </a:lvl1pPr>
            <a:lvl2pPr marL="696218" indent="-267776" eaLnBrk="0" hangingPunct="0">
              <a:spcBef>
                <a:spcPct val="30000"/>
              </a:spcBef>
              <a:defRPr sz="1100">
                <a:solidFill>
                  <a:schemeClr val="tx1"/>
                </a:solidFill>
                <a:latin typeface="Arial" panose="020B0604020202020204" pitchFamily="34" charset="0"/>
                <a:ea typeface="ＭＳ Ｐゴシック" panose="020B0600070205080204" pitchFamily="34" charset="-128"/>
              </a:defRPr>
            </a:lvl2pPr>
            <a:lvl3pPr marL="1071105" indent="-214221" eaLnBrk="0" hangingPunct="0">
              <a:spcBef>
                <a:spcPct val="30000"/>
              </a:spcBef>
              <a:defRPr sz="1100">
                <a:solidFill>
                  <a:schemeClr val="tx1"/>
                </a:solidFill>
                <a:latin typeface="Arial" panose="020B0604020202020204" pitchFamily="34" charset="0"/>
                <a:ea typeface="ＭＳ Ｐゴシック" panose="020B0600070205080204" pitchFamily="34" charset="-128"/>
              </a:defRPr>
            </a:lvl3pPr>
            <a:lvl4pPr marL="1499547" indent="-214221" eaLnBrk="0" hangingPunct="0">
              <a:spcBef>
                <a:spcPct val="30000"/>
              </a:spcBef>
              <a:defRPr sz="1100">
                <a:solidFill>
                  <a:schemeClr val="tx1"/>
                </a:solidFill>
                <a:latin typeface="Arial" panose="020B0604020202020204" pitchFamily="34" charset="0"/>
                <a:ea typeface="ＭＳ Ｐゴシック" panose="020B0600070205080204" pitchFamily="34" charset="-128"/>
              </a:defRPr>
            </a:lvl4pPr>
            <a:lvl5pPr marL="1927990" indent="-214221" eaLnBrk="0" hangingPunct="0">
              <a:spcBef>
                <a:spcPct val="30000"/>
              </a:spcBef>
              <a:defRPr sz="1100">
                <a:solidFill>
                  <a:schemeClr val="tx1"/>
                </a:solidFill>
                <a:latin typeface="Arial" panose="020B0604020202020204" pitchFamily="34" charset="0"/>
                <a:ea typeface="ＭＳ Ｐゴシック" panose="020B0600070205080204" pitchFamily="34" charset="-128"/>
              </a:defRPr>
            </a:lvl5pPr>
            <a:lvl6pPr marL="2356432" indent="-214221" eaLnBrk="0" fontAlgn="base" hangingPunct="0">
              <a:spcBef>
                <a:spcPct val="30000"/>
              </a:spcBef>
              <a:spcAft>
                <a:spcPct val="0"/>
              </a:spcAft>
              <a:defRPr sz="1100">
                <a:solidFill>
                  <a:schemeClr val="tx1"/>
                </a:solidFill>
                <a:latin typeface="Arial" panose="020B0604020202020204" pitchFamily="34" charset="0"/>
                <a:ea typeface="ＭＳ Ｐゴシック" panose="020B0600070205080204" pitchFamily="34" charset="-128"/>
              </a:defRPr>
            </a:lvl6pPr>
            <a:lvl7pPr marL="2784874" indent="-214221" eaLnBrk="0" fontAlgn="base" hangingPunct="0">
              <a:spcBef>
                <a:spcPct val="30000"/>
              </a:spcBef>
              <a:spcAft>
                <a:spcPct val="0"/>
              </a:spcAft>
              <a:defRPr sz="1100">
                <a:solidFill>
                  <a:schemeClr val="tx1"/>
                </a:solidFill>
                <a:latin typeface="Arial" panose="020B0604020202020204" pitchFamily="34" charset="0"/>
                <a:ea typeface="ＭＳ Ｐゴシック" panose="020B0600070205080204" pitchFamily="34" charset="-128"/>
              </a:defRPr>
            </a:lvl7pPr>
            <a:lvl8pPr marL="3213316" indent="-214221" eaLnBrk="0" fontAlgn="base" hangingPunct="0">
              <a:spcBef>
                <a:spcPct val="30000"/>
              </a:spcBef>
              <a:spcAft>
                <a:spcPct val="0"/>
              </a:spcAft>
              <a:defRPr sz="1100">
                <a:solidFill>
                  <a:schemeClr val="tx1"/>
                </a:solidFill>
                <a:latin typeface="Arial" panose="020B0604020202020204" pitchFamily="34" charset="0"/>
                <a:ea typeface="ＭＳ Ｐゴシック" panose="020B0600070205080204" pitchFamily="34" charset="-128"/>
              </a:defRPr>
            </a:lvl8pPr>
            <a:lvl9pPr marL="3641758" indent="-214221" eaLnBrk="0" fontAlgn="base" hangingPunct="0">
              <a:spcBef>
                <a:spcPct val="30000"/>
              </a:spcBef>
              <a:spcAft>
                <a:spcPct val="0"/>
              </a:spcAft>
              <a:defRPr sz="1100">
                <a:solidFill>
                  <a:schemeClr val="tx1"/>
                </a:solidFill>
                <a:latin typeface="Arial" panose="020B0604020202020204" pitchFamily="34" charset="0"/>
                <a:ea typeface="ＭＳ Ｐゴシック" panose="020B0600070205080204" pitchFamily="34" charset="-128"/>
              </a:defRPr>
            </a:lvl9pPr>
          </a:lstStyle>
          <a:p>
            <a:pPr>
              <a:spcBef>
                <a:spcPct val="0"/>
              </a:spcBef>
            </a:pPr>
            <a:fld id="{7A239618-0249-4778-8DDE-46102E7F74AB}" type="slidenum">
              <a:rPr lang="en-US" altLang="en-US" sz="1200"/>
              <a:pPr>
                <a:spcBef>
                  <a:spcPct val="0"/>
                </a:spcBef>
              </a:pPr>
              <a:t>1</a:t>
            </a:fld>
            <a:endParaRPr lang="en-US" altLang="en-US" sz="1200"/>
          </a:p>
        </p:txBody>
      </p:sp>
    </p:spTree>
    <p:extLst>
      <p:ext uri="{BB962C8B-B14F-4D97-AF65-F5344CB8AC3E}">
        <p14:creationId xmlns:p14="http://schemas.microsoft.com/office/powerpoint/2010/main" val="286107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panose="020B0604020202020204" pitchFamily="34" charset="0"/>
                <a:ea typeface="ＭＳ Ｐゴシック" panose="020B0600070205080204" pitchFamily="34" charset="-128"/>
              </a:defRPr>
            </a:lvl1pPr>
            <a:lvl2pPr marL="696218" indent="-267776" eaLnBrk="0" hangingPunct="0">
              <a:spcBef>
                <a:spcPct val="30000"/>
              </a:spcBef>
              <a:defRPr sz="1100">
                <a:solidFill>
                  <a:schemeClr val="tx1"/>
                </a:solidFill>
                <a:latin typeface="Arial" panose="020B0604020202020204" pitchFamily="34" charset="0"/>
                <a:ea typeface="ＭＳ Ｐゴシック" panose="020B0600070205080204" pitchFamily="34" charset="-128"/>
              </a:defRPr>
            </a:lvl2pPr>
            <a:lvl3pPr marL="1071105" indent="-214221" eaLnBrk="0" hangingPunct="0">
              <a:spcBef>
                <a:spcPct val="30000"/>
              </a:spcBef>
              <a:defRPr sz="1100">
                <a:solidFill>
                  <a:schemeClr val="tx1"/>
                </a:solidFill>
                <a:latin typeface="Arial" panose="020B0604020202020204" pitchFamily="34" charset="0"/>
                <a:ea typeface="ＭＳ Ｐゴシック" panose="020B0600070205080204" pitchFamily="34" charset="-128"/>
              </a:defRPr>
            </a:lvl3pPr>
            <a:lvl4pPr marL="1499547" indent="-214221" eaLnBrk="0" hangingPunct="0">
              <a:spcBef>
                <a:spcPct val="30000"/>
              </a:spcBef>
              <a:defRPr sz="1100">
                <a:solidFill>
                  <a:schemeClr val="tx1"/>
                </a:solidFill>
                <a:latin typeface="Arial" panose="020B0604020202020204" pitchFamily="34" charset="0"/>
                <a:ea typeface="ＭＳ Ｐゴシック" panose="020B0600070205080204" pitchFamily="34" charset="-128"/>
              </a:defRPr>
            </a:lvl4pPr>
            <a:lvl5pPr marL="1927990" indent="-214221" eaLnBrk="0" hangingPunct="0">
              <a:spcBef>
                <a:spcPct val="30000"/>
              </a:spcBef>
              <a:defRPr sz="1100">
                <a:solidFill>
                  <a:schemeClr val="tx1"/>
                </a:solidFill>
                <a:latin typeface="Arial" panose="020B0604020202020204" pitchFamily="34" charset="0"/>
                <a:ea typeface="ＭＳ Ｐゴシック" panose="020B0600070205080204" pitchFamily="34" charset="-128"/>
              </a:defRPr>
            </a:lvl5pPr>
            <a:lvl6pPr marL="2356432" indent="-214221" eaLnBrk="0" fontAlgn="base" hangingPunct="0">
              <a:spcBef>
                <a:spcPct val="30000"/>
              </a:spcBef>
              <a:spcAft>
                <a:spcPct val="0"/>
              </a:spcAft>
              <a:defRPr sz="1100">
                <a:solidFill>
                  <a:schemeClr val="tx1"/>
                </a:solidFill>
                <a:latin typeface="Arial" panose="020B0604020202020204" pitchFamily="34" charset="0"/>
                <a:ea typeface="ＭＳ Ｐゴシック" panose="020B0600070205080204" pitchFamily="34" charset="-128"/>
              </a:defRPr>
            </a:lvl6pPr>
            <a:lvl7pPr marL="2784874" indent="-214221" eaLnBrk="0" fontAlgn="base" hangingPunct="0">
              <a:spcBef>
                <a:spcPct val="30000"/>
              </a:spcBef>
              <a:spcAft>
                <a:spcPct val="0"/>
              </a:spcAft>
              <a:defRPr sz="1100">
                <a:solidFill>
                  <a:schemeClr val="tx1"/>
                </a:solidFill>
                <a:latin typeface="Arial" panose="020B0604020202020204" pitchFamily="34" charset="0"/>
                <a:ea typeface="ＭＳ Ｐゴシック" panose="020B0600070205080204" pitchFamily="34" charset="-128"/>
              </a:defRPr>
            </a:lvl7pPr>
            <a:lvl8pPr marL="3213316" indent="-214221" eaLnBrk="0" fontAlgn="base" hangingPunct="0">
              <a:spcBef>
                <a:spcPct val="30000"/>
              </a:spcBef>
              <a:spcAft>
                <a:spcPct val="0"/>
              </a:spcAft>
              <a:defRPr sz="1100">
                <a:solidFill>
                  <a:schemeClr val="tx1"/>
                </a:solidFill>
                <a:latin typeface="Arial" panose="020B0604020202020204" pitchFamily="34" charset="0"/>
                <a:ea typeface="ＭＳ Ｐゴシック" panose="020B0600070205080204" pitchFamily="34" charset="-128"/>
              </a:defRPr>
            </a:lvl8pPr>
            <a:lvl9pPr marL="3641758" indent="-214221" eaLnBrk="0" fontAlgn="base" hangingPunct="0">
              <a:spcBef>
                <a:spcPct val="30000"/>
              </a:spcBef>
              <a:spcAft>
                <a:spcPct val="0"/>
              </a:spcAft>
              <a:defRPr sz="1100">
                <a:solidFill>
                  <a:schemeClr val="tx1"/>
                </a:solidFill>
                <a:latin typeface="Arial" panose="020B0604020202020204" pitchFamily="34" charset="0"/>
                <a:ea typeface="ＭＳ Ｐゴシック" panose="020B0600070205080204" pitchFamily="34" charset="-128"/>
              </a:defRPr>
            </a:lvl9pPr>
          </a:lstStyle>
          <a:p>
            <a:pPr>
              <a:spcBef>
                <a:spcPct val="0"/>
              </a:spcBef>
            </a:pPr>
            <a:fld id="{528E90D8-3C42-4544-97D6-D3A57B1D0212}" type="slidenum">
              <a:rPr lang="en-US" altLang="en-US" sz="1200"/>
              <a:pPr>
                <a:spcBef>
                  <a:spcPct val="0"/>
                </a:spcBef>
              </a:pPr>
              <a:t>25</a:t>
            </a:fld>
            <a:endParaRPr lang="en-US" altLang="en-US" sz="1200"/>
          </a:p>
        </p:txBody>
      </p:sp>
    </p:spTree>
    <p:extLst>
      <p:ext uri="{BB962C8B-B14F-4D97-AF65-F5344CB8AC3E}">
        <p14:creationId xmlns:p14="http://schemas.microsoft.com/office/powerpoint/2010/main" val="2975541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3"/>
          <p:cNvSpPr/>
          <p:nvPr userDrawn="1"/>
        </p:nvSpPr>
        <p:spPr bwMode="auto">
          <a:xfrm>
            <a:off x="152400" y="114300"/>
            <a:ext cx="8839200" cy="4914900"/>
          </a:xfrm>
          <a:prstGeom prst="rect">
            <a:avLst/>
          </a:prstGeom>
          <a:solidFill>
            <a:schemeClr val="accent1"/>
          </a:solidFill>
          <a:ln w="19050" cap="flat" cmpd="sng" algn="ctr">
            <a:solidFill>
              <a:schemeClr val="bg2">
                <a:lumMod val="95000"/>
                <a:lumOff val="5000"/>
              </a:schemeClr>
            </a:solidFill>
            <a:prstDash val="solid"/>
            <a:round/>
            <a:headEnd type="none" w="med" len="med"/>
            <a:tailEnd type="none" w="med" len="med"/>
          </a:ln>
          <a:effectLst/>
        </p:spPr>
        <p:txBody>
          <a:bodyPr/>
          <a:lstStyle/>
          <a:p>
            <a:pPr eaLnBrk="0" hangingPunct="0">
              <a:defRPr/>
            </a:pPr>
            <a:r>
              <a:rPr lang="en-US" dirty="0">
                <a:latin typeface="Arial" charset="0"/>
              </a:rPr>
              <a:t>\</a:t>
            </a:r>
          </a:p>
        </p:txBody>
      </p:sp>
      <p:sp>
        <p:nvSpPr>
          <p:cNvPr id="5" name="Rectangle 4"/>
          <p:cNvSpPr>
            <a:spLocks noChangeArrowheads="1"/>
          </p:cNvSpPr>
          <p:nvPr userDrawn="1"/>
        </p:nvSpPr>
        <p:spPr bwMode="auto">
          <a:xfrm>
            <a:off x="6019800" y="4857750"/>
            <a:ext cx="2895600" cy="228600"/>
          </a:xfrm>
          <a:prstGeom prst="rect">
            <a:avLst/>
          </a:prstGeom>
          <a:solidFill>
            <a:schemeClr val="accent1"/>
          </a:solidFill>
          <a:ln w="9525" algn="ctr">
            <a:solidFill>
              <a:schemeClr val="tx1"/>
            </a:solidFill>
            <a:round/>
            <a:headEnd/>
            <a:tailEnd/>
          </a:ln>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smtClean="0"/>
          </a:p>
        </p:txBody>
      </p:sp>
      <p:pic>
        <p:nvPicPr>
          <p:cNvPr id="6"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48400" y="4781550"/>
            <a:ext cx="25781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Grp="1" noChangeArrowheads="1"/>
          </p:cNvSpPr>
          <p:nvPr>
            <p:ph type="ctrTitle" sz="quarter"/>
          </p:nvPr>
        </p:nvSpPr>
        <p:spPr bwMode="auto">
          <a:xfrm>
            <a:off x="685800" y="1714500"/>
            <a:ext cx="7772400" cy="85725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a:lvl1pPr>
          </a:lstStyle>
          <a:p>
            <a:r>
              <a:rPr lang="en-US"/>
              <a:t>Click to edit Master title style</a:t>
            </a:r>
          </a:p>
        </p:txBody>
      </p:sp>
      <p:sp>
        <p:nvSpPr>
          <p:cNvPr id="28676" name="Rectangle 4"/>
          <p:cNvSpPr>
            <a:spLocks noGrp="1" noChangeArrowheads="1"/>
          </p:cNvSpPr>
          <p:nvPr>
            <p:ph type="subTitle" sz="quarter" idx="1"/>
          </p:nvPr>
        </p:nvSpPr>
        <p:spPr>
          <a:xfrm>
            <a:off x="1371600" y="2914650"/>
            <a:ext cx="6400800" cy="1314450"/>
          </a:xfrm>
        </p:spPr>
        <p:txBody>
          <a:bodyPr lIns="91440" tIns="45720" rIns="91440" bIns="45720" anchor="t" anchorCtr="0"/>
          <a:lstStyle>
            <a:lvl1pPr algn="ctr">
              <a:defRPr/>
            </a:lvl1pPr>
          </a:lstStyle>
          <a:p>
            <a:r>
              <a:rPr lang="en-US"/>
              <a:t>Click to edit Master subtitle style</a:t>
            </a:r>
          </a:p>
        </p:txBody>
      </p:sp>
    </p:spTree>
    <p:extLst>
      <p:ext uri="{BB962C8B-B14F-4D97-AF65-F5344CB8AC3E}">
        <p14:creationId xmlns:p14="http://schemas.microsoft.com/office/powerpoint/2010/main" val="3320536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1280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14300"/>
            <a:ext cx="2076450" cy="451485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14300"/>
            <a:ext cx="6076950" cy="4514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6149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152400" y="114300"/>
            <a:ext cx="8839200" cy="4972050"/>
            <a:chOff x="152400" y="152400"/>
            <a:chExt cx="8839200" cy="6629400"/>
          </a:xfrm>
        </p:grpSpPr>
        <p:sp>
          <p:nvSpPr>
            <p:cNvPr id="5" name="Rectangle 4"/>
            <p:cNvSpPr/>
            <p:nvPr userDrawn="1"/>
          </p:nvSpPr>
          <p:spPr bwMode="auto">
            <a:xfrm>
              <a:off x="152400" y="152400"/>
              <a:ext cx="8839200" cy="6553200"/>
            </a:xfrm>
            <a:prstGeom prst="rect">
              <a:avLst/>
            </a:prstGeom>
            <a:solidFill>
              <a:schemeClr val="accent1"/>
            </a:solidFill>
            <a:ln w="19050" cap="flat" cmpd="sng" algn="ctr">
              <a:solidFill>
                <a:schemeClr val="bg2">
                  <a:lumMod val="95000"/>
                  <a:lumOff val="5000"/>
                </a:schemeClr>
              </a:solidFill>
              <a:prstDash val="solid"/>
              <a:round/>
              <a:headEnd type="none" w="med" len="med"/>
              <a:tailEnd type="none" w="med" len="med"/>
            </a:ln>
            <a:effectLst/>
          </p:spPr>
          <p:txBody>
            <a:bodyPr/>
            <a:lstStyle/>
            <a:p>
              <a:pPr eaLnBrk="0" hangingPunct="0">
                <a:defRPr/>
              </a:pPr>
              <a:r>
                <a:rPr lang="en-US" dirty="0">
                  <a:latin typeface="Arial" charset="0"/>
                </a:rPr>
                <a:t>\</a:t>
              </a:r>
            </a:p>
          </p:txBody>
        </p:sp>
        <p:sp>
          <p:nvSpPr>
            <p:cNvPr id="6" name="Rectangle 5"/>
            <p:cNvSpPr>
              <a:spLocks noChangeArrowheads="1"/>
            </p:cNvSpPr>
            <p:nvPr userDrawn="1"/>
          </p:nvSpPr>
          <p:spPr bwMode="auto">
            <a:xfrm>
              <a:off x="6019800" y="6477000"/>
              <a:ext cx="2895600" cy="304800"/>
            </a:xfrm>
            <a:prstGeom prst="rect">
              <a:avLst/>
            </a:prstGeom>
            <a:solidFill>
              <a:schemeClr val="accent1"/>
            </a:solidFill>
            <a:ln w="9525" algn="ctr">
              <a:solidFill>
                <a:schemeClr val="tx1"/>
              </a:solidFill>
              <a:round/>
              <a:headEnd/>
              <a:tailEnd/>
            </a:ln>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smtClean="0"/>
            </a:p>
          </p:txBody>
        </p:sp>
        <p:pic>
          <p:nvPicPr>
            <p:cNvPr id="7"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72200" y="6477000"/>
              <a:ext cx="2578140" cy="28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6"/>
          <p:cNvGrpSpPr>
            <a:grpSpLocks/>
          </p:cNvGrpSpPr>
          <p:nvPr userDrawn="1"/>
        </p:nvGrpSpPr>
        <p:grpSpPr bwMode="auto">
          <a:xfrm>
            <a:off x="152400" y="114300"/>
            <a:ext cx="8839200" cy="4972050"/>
            <a:chOff x="152400" y="152400"/>
            <a:chExt cx="8839200" cy="6629400"/>
          </a:xfrm>
        </p:grpSpPr>
        <p:sp>
          <p:nvSpPr>
            <p:cNvPr id="9" name="Rectangle 8"/>
            <p:cNvSpPr/>
            <p:nvPr userDrawn="1"/>
          </p:nvSpPr>
          <p:spPr bwMode="auto">
            <a:xfrm>
              <a:off x="152400" y="152400"/>
              <a:ext cx="8839200" cy="6553200"/>
            </a:xfrm>
            <a:prstGeom prst="rect">
              <a:avLst/>
            </a:prstGeom>
            <a:solidFill>
              <a:schemeClr val="accent1"/>
            </a:solidFill>
            <a:ln w="19050" cap="flat" cmpd="sng" algn="ctr">
              <a:solidFill>
                <a:schemeClr val="bg2">
                  <a:lumMod val="95000"/>
                  <a:lumOff val="5000"/>
                </a:schemeClr>
              </a:solidFill>
              <a:prstDash val="solid"/>
              <a:round/>
              <a:headEnd type="none" w="med" len="med"/>
              <a:tailEnd type="none" w="med" len="med"/>
            </a:ln>
            <a:effectLst/>
          </p:spPr>
          <p:txBody>
            <a:bodyPr/>
            <a:lstStyle/>
            <a:p>
              <a:pPr eaLnBrk="0" hangingPunct="0">
                <a:defRPr/>
              </a:pPr>
              <a:r>
                <a:rPr lang="en-US" dirty="0">
                  <a:latin typeface="Arial" charset="0"/>
                </a:rPr>
                <a:t>\</a:t>
              </a:r>
            </a:p>
          </p:txBody>
        </p:sp>
        <p:sp>
          <p:nvSpPr>
            <p:cNvPr id="10" name="Rectangle 9"/>
            <p:cNvSpPr>
              <a:spLocks noChangeArrowheads="1"/>
            </p:cNvSpPr>
            <p:nvPr userDrawn="1"/>
          </p:nvSpPr>
          <p:spPr bwMode="auto">
            <a:xfrm>
              <a:off x="6019800" y="6477000"/>
              <a:ext cx="2895600" cy="304800"/>
            </a:xfrm>
            <a:prstGeom prst="rect">
              <a:avLst/>
            </a:prstGeom>
            <a:solidFill>
              <a:schemeClr val="accent1"/>
            </a:solidFill>
            <a:ln w="9525" algn="ctr">
              <a:solidFill>
                <a:schemeClr val="tx1"/>
              </a:solidFill>
              <a:round/>
              <a:headEnd/>
              <a:tailEnd/>
            </a:ln>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smtClean="0"/>
            </a:p>
          </p:txBody>
        </p:sp>
        <p:pic>
          <p:nvPicPr>
            <p:cNvPr id="11"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72200" y="6477000"/>
              <a:ext cx="2578140" cy="28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75" name="Rectangle 3"/>
          <p:cNvSpPr>
            <a:spLocks noGrp="1" noChangeArrowheads="1"/>
          </p:cNvSpPr>
          <p:nvPr>
            <p:ph type="ctrTitle" sz="quarter"/>
          </p:nvPr>
        </p:nvSpPr>
        <p:spPr bwMode="auto">
          <a:xfrm>
            <a:off x="685800" y="1714500"/>
            <a:ext cx="7772400" cy="85725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a:lvl1pPr>
          </a:lstStyle>
          <a:p>
            <a:r>
              <a:rPr lang="en-US"/>
              <a:t>Click to edit Master title style</a:t>
            </a:r>
          </a:p>
        </p:txBody>
      </p:sp>
      <p:sp>
        <p:nvSpPr>
          <p:cNvPr id="28676" name="Rectangle 4"/>
          <p:cNvSpPr>
            <a:spLocks noGrp="1" noChangeArrowheads="1"/>
          </p:cNvSpPr>
          <p:nvPr>
            <p:ph type="subTitle" sz="quarter" idx="1"/>
          </p:nvPr>
        </p:nvSpPr>
        <p:spPr>
          <a:xfrm>
            <a:off x="1371600" y="2914650"/>
            <a:ext cx="6400800" cy="1314450"/>
          </a:xfrm>
        </p:spPr>
        <p:txBody>
          <a:bodyPr lIns="91440" tIns="45720" rIns="91440" bIns="45720" anchor="t" anchorCtr="0"/>
          <a:lstStyle>
            <a:lvl1pPr algn="ctr">
              <a:defRPr/>
            </a:lvl1pPr>
          </a:lstStyle>
          <a:p>
            <a:r>
              <a:rPr lang="en-US"/>
              <a:t>Click to edit Master subtitle style</a:t>
            </a:r>
          </a:p>
        </p:txBody>
      </p:sp>
    </p:spTree>
    <p:extLst>
      <p:ext uri="{BB962C8B-B14F-4D97-AF65-F5344CB8AC3E}">
        <p14:creationId xmlns:p14="http://schemas.microsoft.com/office/powerpoint/2010/main" val="212675883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0744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9580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
            <a:ext cx="4038600" cy="4514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14300"/>
            <a:ext cx="4038600" cy="4514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3406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6575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9506491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238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22780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8103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17308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9798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14300"/>
            <a:ext cx="2076450" cy="451485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14300"/>
            <a:ext cx="6076950" cy="4514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058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152400" y="114300"/>
            <a:ext cx="8839200" cy="4972050"/>
            <a:chOff x="152400" y="152400"/>
            <a:chExt cx="8839200" cy="6629400"/>
          </a:xfrm>
        </p:grpSpPr>
        <p:sp>
          <p:nvSpPr>
            <p:cNvPr id="5" name="Rectangle 4"/>
            <p:cNvSpPr/>
            <p:nvPr userDrawn="1"/>
          </p:nvSpPr>
          <p:spPr bwMode="auto">
            <a:xfrm>
              <a:off x="152400" y="152400"/>
              <a:ext cx="8839200" cy="6553200"/>
            </a:xfrm>
            <a:prstGeom prst="rect">
              <a:avLst/>
            </a:prstGeom>
            <a:solidFill>
              <a:schemeClr val="accent1"/>
            </a:solidFill>
            <a:ln w="19050" cap="flat" cmpd="sng" algn="ctr">
              <a:solidFill>
                <a:schemeClr val="bg2">
                  <a:lumMod val="95000"/>
                  <a:lumOff val="5000"/>
                </a:schemeClr>
              </a:solidFill>
              <a:prstDash val="solid"/>
              <a:round/>
              <a:headEnd type="none" w="med" len="med"/>
              <a:tailEnd type="none" w="med" len="med"/>
            </a:ln>
            <a:effectLst/>
          </p:spPr>
          <p:txBody>
            <a:bodyPr/>
            <a:lstStyle/>
            <a:p>
              <a:pPr eaLnBrk="0" hangingPunct="0">
                <a:defRPr/>
              </a:pPr>
              <a:r>
                <a:rPr lang="en-US" dirty="0">
                  <a:latin typeface="Arial" charset="0"/>
                </a:rPr>
                <a:t>\</a:t>
              </a:r>
            </a:p>
          </p:txBody>
        </p:sp>
        <p:sp>
          <p:nvSpPr>
            <p:cNvPr id="6" name="Rectangle 5"/>
            <p:cNvSpPr>
              <a:spLocks noChangeArrowheads="1"/>
            </p:cNvSpPr>
            <p:nvPr userDrawn="1"/>
          </p:nvSpPr>
          <p:spPr bwMode="auto">
            <a:xfrm>
              <a:off x="6019800" y="6477000"/>
              <a:ext cx="2895600" cy="304800"/>
            </a:xfrm>
            <a:prstGeom prst="rect">
              <a:avLst/>
            </a:prstGeom>
            <a:solidFill>
              <a:schemeClr val="accent1"/>
            </a:solidFill>
            <a:ln w="9525" algn="ctr">
              <a:solidFill>
                <a:schemeClr val="tx1"/>
              </a:solidFill>
              <a:round/>
              <a:headEnd/>
              <a:tailEnd/>
            </a:ln>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smtClean="0"/>
            </a:p>
          </p:txBody>
        </p:sp>
        <p:pic>
          <p:nvPicPr>
            <p:cNvPr id="7"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72200" y="6477000"/>
              <a:ext cx="2578140" cy="28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6"/>
          <p:cNvGrpSpPr>
            <a:grpSpLocks/>
          </p:cNvGrpSpPr>
          <p:nvPr userDrawn="1"/>
        </p:nvGrpSpPr>
        <p:grpSpPr bwMode="auto">
          <a:xfrm>
            <a:off x="152400" y="114300"/>
            <a:ext cx="8839200" cy="4972050"/>
            <a:chOff x="152400" y="152400"/>
            <a:chExt cx="8839200" cy="6629400"/>
          </a:xfrm>
        </p:grpSpPr>
        <p:sp>
          <p:nvSpPr>
            <p:cNvPr id="9" name="Rectangle 8"/>
            <p:cNvSpPr/>
            <p:nvPr userDrawn="1"/>
          </p:nvSpPr>
          <p:spPr bwMode="auto">
            <a:xfrm>
              <a:off x="152400" y="152400"/>
              <a:ext cx="8839200" cy="6553200"/>
            </a:xfrm>
            <a:prstGeom prst="rect">
              <a:avLst/>
            </a:prstGeom>
            <a:solidFill>
              <a:schemeClr val="accent1"/>
            </a:solidFill>
            <a:ln w="19050" cap="flat" cmpd="sng" algn="ctr">
              <a:solidFill>
                <a:schemeClr val="bg2">
                  <a:lumMod val="95000"/>
                  <a:lumOff val="5000"/>
                </a:schemeClr>
              </a:solidFill>
              <a:prstDash val="solid"/>
              <a:round/>
              <a:headEnd type="none" w="med" len="med"/>
              <a:tailEnd type="none" w="med" len="med"/>
            </a:ln>
            <a:effectLst/>
          </p:spPr>
          <p:txBody>
            <a:bodyPr/>
            <a:lstStyle/>
            <a:p>
              <a:pPr eaLnBrk="0" hangingPunct="0">
                <a:defRPr/>
              </a:pPr>
              <a:r>
                <a:rPr lang="en-US" dirty="0">
                  <a:latin typeface="Arial" charset="0"/>
                </a:rPr>
                <a:t>\</a:t>
              </a:r>
            </a:p>
          </p:txBody>
        </p:sp>
        <p:sp>
          <p:nvSpPr>
            <p:cNvPr id="10" name="Rectangle 9"/>
            <p:cNvSpPr>
              <a:spLocks noChangeArrowheads="1"/>
            </p:cNvSpPr>
            <p:nvPr userDrawn="1"/>
          </p:nvSpPr>
          <p:spPr bwMode="auto">
            <a:xfrm>
              <a:off x="6019800" y="6477000"/>
              <a:ext cx="2895600" cy="304800"/>
            </a:xfrm>
            <a:prstGeom prst="rect">
              <a:avLst/>
            </a:prstGeom>
            <a:solidFill>
              <a:schemeClr val="accent1"/>
            </a:solidFill>
            <a:ln w="9525" algn="ctr">
              <a:solidFill>
                <a:schemeClr val="tx1"/>
              </a:solidFill>
              <a:round/>
              <a:headEnd/>
              <a:tailEnd/>
            </a:ln>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smtClean="0"/>
            </a:p>
          </p:txBody>
        </p:sp>
        <p:pic>
          <p:nvPicPr>
            <p:cNvPr id="11"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72200" y="6477000"/>
              <a:ext cx="2578140" cy="28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75" name="Rectangle 3"/>
          <p:cNvSpPr>
            <a:spLocks noGrp="1" noChangeArrowheads="1"/>
          </p:cNvSpPr>
          <p:nvPr>
            <p:ph type="ctrTitle" sz="quarter"/>
          </p:nvPr>
        </p:nvSpPr>
        <p:spPr bwMode="auto">
          <a:xfrm>
            <a:off x="685800" y="1714500"/>
            <a:ext cx="7772400" cy="85725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a:lvl1pPr>
          </a:lstStyle>
          <a:p>
            <a:r>
              <a:rPr lang="en-US"/>
              <a:t>Click to edit Master title style</a:t>
            </a:r>
          </a:p>
        </p:txBody>
      </p:sp>
      <p:sp>
        <p:nvSpPr>
          <p:cNvPr id="28676" name="Rectangle 4"/>
          <p:cNvSpPr>
            <a:spLocks noGrp="1" noChangeArrowheads="1"/>
          </p:cNvSpPr>
          <p:nvPr>
            <p:ph type="subTitle" sz="quarter" idx="1"/>
          </p:nvPr>
        </p:nvSpPr>
        <p:spPr>
          <a:xfrm>
            <a:off x="1371600" y="2914650"/>
            <a:ext cx="6400800" cy="1314450"/>
          </a:xfrm>
        </p:spPr>
        <p:txBody>
          <a:bodyPr lIns="91440" tIns="45720" rIns="91440" bIns="45720" anchor="t" anchorCtr="0"/>
          <a:lstStyle>
            <a:lvl1pPr algn="ctr">
              <a:defRPr/>
            </a:lvl1pPr>
          </a:lstStyle>
          <a:p>
            <a:r>
              <a:rPr lang="en-US"/>
              <a:t>Click to edit Master subtitle style</a:t>
            </a:r>
          </a:p>
        </p:txBody>
      </p:sp>
    </p:spTree>
    <p:extLst>
      <p:ext uri="{BB962C8B-B14F-4D97-AF65-F5344CB8AC3E}">
        <p14:creationId xmlns:p14="http://schemas.microsoft.com/office/powerpoint/2010/main" val="133601176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9730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503173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
            <a:ext cx="4038600" cy="4514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14300"/>
            <a:ext cx="4038600" cy="4514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6775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4617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92377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700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66323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731913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656366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91359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14300"/>
            <a:ext cx="2076450" cy="451485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14300"/>
            <a:ext cx="6076950" cy="4514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3506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
            <a:ext cx="4038600" cy="4514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14300"/>
            <a:ext cx="4038600" cy="4514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8927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3111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800638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512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13831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80584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pSp>
        <p:nvGrpSpPr>
          <p:cNvPr id="1026" name="Group 6"/>
          <p:cNvGrpSpPr>
            <a:grpSpLocks/>
          </p:cNvGrpSpPr>
          <p:nvPr userDrawn="1"/>
        </p:nvGrpSpPr>
        <p:grpSpPr bwMode="auto">
          <a:xfrm>
            <a:off x="152400" y="114300"/>
            <a:ext cx="8839200" cy="4972050"/>
            <a:chOff x="152400" y="152400"/>
            <a:chExt cx="8839200" cy="6629400"/>
          </a:xfrm>
        </p:grpSpPr>
        <p:sp>
          <p:nvSpPr>
            <p:cNvPr id="9" name="Rectangle 8"/>
            <p:cNvSpPr/>
            <p:nvPr userDrawn="1"/>
          </p:nvSpPr>
          <p:spPr bwMode="auto">
            <a:xfrm>
              <a:off x="152400" y="152400"/>
              <a:ext cx="8839200" cy="6553200"/>
            </a:xfrm>
            <a:prstGeom prst="rect">
              <a:avLst/>
            </a:prstGeom>
            <a:solidFill>
              <a:schemeClr val="accent1"/>
            </a:solidFill>
            <a:ln w="19050" cap="flat" cmpd="sng" algn="ctr">
              <a:solidFill>
                <a:schemeClr val="bg2">
                  <a:lumMod val="95000"/>
                  <a:lumOff val="5000"/>
                </a:schemeClr>
              </a:solidFill>
              <a:prstDash val="solid"/>
              <a:round/>
              <a:headEnd type="none" w="med" len="med"/>
              <a:tailEnd type="none" w="med" len="med"/>
            </a:ln>
            <a:effectLst/>
          </p:spPr>
          <p:txBody>
            <a:bodyPr/>
            <a:lstStyle/>
            <a:p>
              <a:pPr eaLnBrk="0" hangingPunct="0">
                <a:defRPr/>
              </a:pPr>
              <a:r>
                <a:rPr lang="en-US" dirty="0">
                  <a:latin typeface="Arial" charset="0"/>
                </a:rPr>
                <a:t>\</a:t>
              </a:r>
            </a:p>
          </p:txBody>
        </p:sp>
        <p:sp>
          <p:nvSpPr>
            <p:cNvPr id="11" name="Rectangle 12"/>
            <p:cNvSpPr>
              <a:spLocks noChangeArrowheads="1"/>
            </p:cNvSpPr>
            <p:nvPr userDrawn="1"/>
          </p:nvSpPr>
          <p:spPr bwMode="auto">
            <a:xfrm>
              <a:off x="6019800" y="6477000"/>
              <a:ext cx="2895600" cy="304800"/>
            </a:xfrm>
            <a:prstGeom prst="rect">
              <a:avLst/>
            </a:prstGeom>
            <a:solidFill>
              <a:schemeClr val="accent1"/>
            </a:solidFill>
            <a:ln w="9525" algn="ctr">
              <a:solidFill>
                <a:schemeClr val="tx1"/>
              </a:solidFill>
              <a:round/>
              <a:headEnd/>
              <a:tailEnd/>
            </a:ln>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smtClean="0"/>
            </a:p>
          </p:txBody>
        </p:sp>
      </p:grpSp>
      <p:sp>
        <p:nvSpPr>
          <p:cNvPr id="27650" name="Rectangle 2"/>
          <p:cNvSpPr>
            <a:spLocks noGrp="1" noChangeArrowheads="1"/>
          </p:cNvSpPr>
          <p:nvPr>
            <p:ph type="body" idx="1"/>
          </p:nvPr>
        </p:nvSpPr>
        <p:spPr bwMode="auto">
          <a:xfrm>
            <a:off x="381000" y="114300"/>
            <a:ext cx="82296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1"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5"/>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248400" y="4781550"/>
            <a:ext cx="25781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4993" r:id="rId1"/>
    <p:sldLayoutId id="2147484963" r:id="rId2"/>
    <p:sldLayoutId id="2147484964" r:id="rId3"/>
    <p:sldLayoutId id="2147484965" r:id="rId4"/>
    <p:sldLayoutId id="2147484966" r:id="rId5"/>
    <p:sldLayoutId id="2147484967" r:id="rId6"/>
    <p:sldLayoutId id="2147484968" r:id="rId7"/>
    <p:sldLayoutId id="2147484969" r:id="rId8"/>
    <p:sldLayoutId id="2147484970" r:id="rId9"/>
    <p:sldLayoutId id="2147484971" r:id="rId10"/>
    <p:sldLayoutId id="2147484972"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wipe(up)">
                                      <p:cBhvr>
                                        <p:cTn id="7"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tmplLst>
          <p:tmpl>
            <p:tnLst>
              <p:par>
                <p:cTn presetID="22" presetClass="entr" presetSubtype="1" fill="hold" nodeType="afterEffect">
                  <p:stCondLst>
                    <p:cond delay="0"/>
                  </p:stCondLst>
                  <p:childTnLst>
                    <p:set>
                      <p:cBhvr>
                        <p:cTn dur="1" fill="hold">
                          <p:stCondLst>
                            <p:cond delay="0"/>
                          </p:stCondLst>
                        </p:cTn>
                        <p:tgtEl>
                          <p:spTgt spid="27650"/>
                        </p:tgtEl>
                        <p:attrNameLst>
                          <p:attrName>style.visibility</p:attrName>
                        </p:attrNameLst>
                      </p:cBhvr>
                      <p:to>
                        <p:strVal val="visible"/>
                      </p:to>
                    </p:set>
                    <p:animEffect transition="in" filter="wipe(up)">
                      <p:cBhvr>
                        <p:cTn dur="500"/>
                        <p:tgtEl>
                          <p:spTgt spid="27650"/>
                        </p:tgtEl>
                      </p:cBhvr>
                    </p:animEffect>
                  </p:childTnLst>
                </p:cTn>
              </p:par>
            </p:tnLst>
          </p:tmpl>
        </p:tmplLst>
      </p:bldP>
    </p:bldLst>
  </p:timing>
  <p:txStyles>
    <p:titleStyle>
      <a:lvl1pPr algn="ctr" rtl="0" eaLnBrk="0" fontAlgn="base" hangingPunct="0">
        <a:spcBef>
          <a:spcPct val="0"/>
        </a:spcBef>
        <a:spcAft>
          <a:spcPct val="0"/>
        </a:spcAft>
        <a:defRPr sz="3600" b="1">
          <a:solidFill>
            <a:schemeClr val="bg2"/>
          </a:solidFill>
          <a:latin typeface="+mj-lt"/>
          <a:ea typeface="ＭＳ Ｐゴシック" charset="0"/>
          <a:cs typeface="+mj-cs"/>
        </a:defRPr>
      </a:lvl1pPr>
      <a:lvl2pPr algn="ctr" rtl="0" eaLnBrk="0" fontAlgn="base" hangingPunct="0">
        <a:spcBef>
          <a:spcPct val="0"/>
        </a:spcBef>
        <a:spcAft>
          <a:spcPct val="0"/>
        </a:spcAft>
        <a:defRPr sz="3600" b="1">
          <a:solidFill>
            <a:schemeClr val="bg2"/>
          </a:solidFill>
          <a:latin typeface="Arial" charset="0"/>
          <a:ea typeface="ＭＳ Ｐゴシック" charset="0"/>
        </a:defRPr>
      </a:lvl2pPr>
      <a:lvl3pPr algn="ctr" rtl="0" eaLnBrk="0" fontAlgn="base" hangingPunct="0">
        <a:spcBef>
          <a:spcPct val="0"/>
        </a:spcBef>
        <a:spcAft>
          <a:spcPct val="0"/>
        </a:spcAft>
        <a:defRPr sz="3600" b="1">
          <a:solidFill>
            <a:schemeClr val="bg2"/>
          </a:solidFill>
          <a:latin typeface="Arial" charset="0"/>
          <a:ea typeface="ＭＳ Ｐゴシック" charset="0"/>
        </a:defRPr>
      </a:lvl3pPr>
      <a:lvl4pPr algn="ctr" rtl="0" eaLnBrk="0" fontAlgn="base" hangingPunct="0">
        <a:spcBef>
          <a:spcPct val="0"/>
        </a:spcBef>
        <a:spcAft>
          <a:spcPct val="0"/>
        </a:spcAft>
        <a:defRPr sz="3600" b="1">
          <a:solidFill>
            <a:schemeClr val="bg2"/>
          </a:solidFill>
          <a:latin typeface="Arial" charset="0"/>
          <a:ea typeface="ＭＳ Ｐゴシック" charset="0"/>
        </a:defRPr>
      </a:lvl4pPr>
      <a:lvl5pPr algn="ctr" rtl="0" eaLnBrk="0" fontAlgn="base" hangingPunct="0">
        <a:spcBef>
          <a:spcPct val="0"/>
        </a:spcBef>
        <a:spcAft>
          <a:spcPct val="0"/>
        </a:spcAft>
        <a:defRPr sz="3600" b="1">
          <a:solidFill>
            <a:schemeClr val="bg2"/>
          </a:solidFill>
          <a:latin typeface="Arial" charset="0"/>
          <a:ea typeface="ＭＳ Ｐゴシック" charset="0"/>
        </a:defRPr>
      </a:lvl5pPr>
      <a:lvl6pPr marL="457200" algn="ctr" rtl="0" eaLnBrk="0" fontAlgn="base" hangingPunct="0">
        <a:spcBef>
          <a:spcPct val="0"/>
        </a:spcBef>
        <a:spcAft>
          <a:spcPct val="0"/>
        </a:spcAft>
        <a:defRPr sz="3600" b="1">
          <a:solidFill>
            <a:schemeClr val="bg2"/>
          </a:solidFill>
          <a:latin typeface="Arial" charset="0"/>
        </a:defRPr>
      </a:lvl6pPr>
      <a:lvl7pPr marL="914400" algn="ctr" rtl="0" eaLnBrk="0" fontAlgn="base" hangingPunct="0">
        <a:spcBef>
          <a:spcPct val="0"/>
        </a:spcBef>
        <a:spcAft>
          <a:spcPct val="0"/>
        </a:spcAft>
        <a:defRPr sz="3600" b="1">
          <a:solidFill>
            <a:schemeClr val="bg2"/>
          </a:solidFill>
          <a:latin typeface="Arial" charset="0"/>
        </a:defRPr>
      </a:lvl7pPr>
      <a:lvl8pPr marL="1371600" algn="ctr" rtl="0" eaLnBrk="0" fontAlgn="base" hangingPunct="0">
        <a:spcBef>
          <a:spcPct val="0"/>
        </a:spcBef>
        <a:spcAft>
          <a:spcPct val="0"/>
        </a:spcAft>
        <a:defRPr sz="3600" b="1">
          <a:solidFill>
            <a:schemeClr val="bg2"/>
          </a:solidFill>
          <a:latin typeface="Arial" charset="0"/>
        </a:defRPr>
      </a:lvl8pPr>
      <a:lvl9pPr marL="1828800" algn="ctr" rtl="0" eaLnBrk="0" fontAlgn="base" hangingPunct="0">
        <a:spcBef>
          <a:spcPct val="0"/>
        </a:spcBef>
        <a:spcAft>
          <a:spcPct val="0"/>
        </a:spcAft>
        <a:defRPr sz="3600" b="1">
          <a:solidFill>
            <a:schemeClr val="bg2"/>
          </a:solidFill>
          <a:latin typeface="Arial" charset="0"/>
        </a:defRPr>
      </a:lvl9pPr>
    </p:titleStyle>
    <p:bodyStyle>
      <a:lvl1pPr marL="342900" indent="-342900" algn="l" rtl="0" eaLnBrk="0" fontAlgn="base" hangingPunct="0">
        <a:spcBef>
          <a:spcPct val="30000"/>
        </a:spcBef>
        <a:spcAft>
          <a:spcPct val="0"/>
        </a:spcAft>
        <a:buClr>
          <a:schemeClr val="bg2"/>
        </a:buClr>
        <a:buSzPct val="65000"/>
        <a:buFont typeface="Arial" panose="020B0604020202020204" pitchFamily="34" charset="0"/>
        <a:defRPr sz="2600" b="1">
          <a:solidFill>
            <a:schemeClr val="bg2"/>
          </a:solidFill>
          <a:latin typeface="+mn-lt"/>
          <a:ea typeface="ＭＳ Ｐゴシック" charset="0"/>
          <a:cs typeface="+mn-cs"/>
        </a:defRPr>
      </a:lvl1pPr>
      <a:lvl2pPr marL="914400" indent="-1588" algn="l" rtl="0" eaLnBrk="0" fontAlgn="base" hangingPunct="0">
        <a:spcBef>
          <a:spcPct val="20000"/>
        </a:spcBef>
        <a:spcAft>
          <a:spcPct val="0"/>
        </a:spcAft>
        <a:buClr>
          <a:schemeClr val="bg2"/>
        </a:buClr>
        <a:buSzPct val="65000"/>
        <a:buFont typeface="Arial" panose="020B0604020202020204" pitchFamily="34" charset="0"/>
        <a:defRPr sz="2200" b="1">
          <a:solidFill>
            <a:schemeClr val="bg2"/>
          </a:solidFill>
          <a:latin typeface="+mn-lt"/>
          <a:ea typeface="ＭＳ Ｐゴシック" charset="0"/>
        </a:defRPr>
      </a:lvl2pPr>
      <a:lvl3pPr marL="1600200" indent="-228600" algn="l" rtl="0" eaLnBrk="0" fontAlgn="base" hangingPunct="0">
        <a:spcBef>
          <a:spcPct val="20000"/>
        </a:spcBef>
        <a:spcAft>
          <a:spcPct val="0"/>
        </a:spcAft>
        <a:buClr>
          <a:schemeClr val="bg2"/>
        </a:buClr>
        <a:buSzPct val="55000"/>
        <a:buFont typeface="Arial" panose="020B0604020202020204" pitchFamily="34" charset="0"/>
        <a:defRPr sz="2000" b="1">
          <a:solidFill>
            <a:schemeClr val="bg2"/>
          </a:solidFill>
          <a:latin typeface="+mn-lt"/>
          <a:ea typeface="ＭＳ Ｐゴシック" charset="0"/>
        </a:defRPr>
      </a:lvl3pPr>
      <a:lvl4pPr marL="1943100" indent="-228600" algn="l" rtl="0" eaLnBrk="0" fontAlgn="base" hangingPunct="0">
        <a:spcBef>
          <a:spcPct val="20000"/>
        </a:spcBef>
        <a:spcAft>
          <a:spcPct val="0"/>
        </a:spcAft>
        <a:buClr>
          <a:schemeClr val="bg2"/>
        </a:buClr>
        <a:buFont typeface="Arial" panose="020B0604020202020204" pitchFamily="34" charset="0"/>
        <a:defRPr b="1">
          <a:solidFill>
            <a:schemeClr val="bg2"/>
          </a:solidFill>
          <a:latin typeface="+mn-lt"/>
          <a:ea typeface="ＭＳ Ｐゴシック" charset="0"/>
        </a:defRPr>
      </a:lvl4pPr>
      <a:lvl5pPr marL="2286000" indent="-228600" algn="l" rtl="0" eaLnBrk="0" fontAlgn="base" hangingPunct="0">
        <a:spcBef>
          <a:spcPct val="20000"/>
        </a:spcBef>
        <a:spcAft>
          <a:spcPct val="0"/>
        </a:spcAft>
        <a:buClr>
          <a:schemeClr val="bg2"/>
        </a:buClr>
        <a:defRPr b="1">
          <a:solidFill>
            <a:schemeClr val="bg2"/>
          </a:solidFill>
          <a:latin typeface="+mn-lt"/>
          <a:ea typeface="ＭＳ Ｐゴシック" charset="0"/>
        </a:defRPr>
      </a:lvl5pPr>
      <a:lvl6pPr marL="2743200" indent="-228600" algn="l" rtl="0" eaLnBrk="0" fontAlgn="base" hangingPunct="0">
        <a:spcBef>
          <a:spcPct val="20000"/>
        </a:spcBef>
        <a:spcAft>
          <a:spcPct val="0"/>
        </a:spcAft>
        <a:buClr>
          <a:schemeClr val="bg2"/>
        </a:buClr>
        <a:defRPr b="1">
          <a:solidFill>
            <a:schemeClr val="bg2"/>
          </a:solidFill>
          <a:latin typeface="+mn-lt"/>
        </a:defRPr>
      </a:lvl6pPr>
      <a:lvl7pPr marL="3200400" indent="-228600" algn="l" rtl="0" eaLnBrk="0" fontAlgn="base" hangingPunct="0">
        <a:spcBef>
          <a:spcPct val="20000"/>
        </a:spcBef>
        <a:spcAft>
          <a:spcPct val="0"/>
        </a:spcAft>
        <a:buClr>
          <a:schemeClr val="bg2"/>
        </a:buClr>
        <a:defRPr b="1">
          <a:solidFill>
            <a:schemeClr val="bg2"/>
          </a:solidFill>
          <a:latin typeface="+mn-lt"/>
        </a:defRPr>
      </a:lvl7pPr>
      <a:lvl8pPr marL="3657600" indent="-228600" algn="l" rtl="0" eaLnBrk="0" fontAlgn="base" hangingPunct="0">
        <a:spcBef>
          <a:spcPct val="20000"/>
        </a:spcBef>
        <a:spcAft>
          <a:spcPct val="0"/>
        </a:spcAft>
        <a:buClr>
          <a:schemeClr val="bg2"/>
        </a:buClr>
        <a:defRPr b="1">
          <a:solidFill>
            <a:schemeClr val="bg2"/>
          </a:solidFill>
          <a:latin typeface="+mn-lt"/>
        </a:defRPr>
      </a:lvl8pPr>
      <a:lvl9pPr marL="4114800" indent="-228600" algn="l" rtl="0" eaLnBrk="0" fontAlgn="base" hangingPunct="0">
        <a:spcBef>
          <a:spcPct val="20000"/>
        </a:spcBef>
        <a:spcAft>
          <a:spcPct val="0"/>
        </a:spcAft>
        <a:buClr>
          <a:schemeClr val="bg2"/>
        </a:buClr>
        <a:defRPr b="1">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pSp>
        <p:nvGrpSpPr>
          <p:cNvPr id="2050" name="Group 6"/>
          <p:cNvGrpSpPr>
            <a:grpSpLocks/>
          </p:cNvGrpSpPr>
          <p:nvPr/>
        </p:nvGrpSpPr>
        <p:grpSpPr bwMode="auto">
          <a:xfrm>
            <a:off x="152400" y="114300"/>
            <a:ext cx="8839200" cy="4972050"/>
            <a:chOff x="152400" y="152400"/>
            <a:chExt cx="8839200" cy="6629400"/>
          </a:xfrm>
        </p:grpSpPr>
        <p:sp>
          <p:nvSpPr>
            <p:cNvPr id="9" name="Rectangle 8"/>
            <p:cNvSpPr/>
            <p:nvPr userDrawn="1"/>
          </p:nvSpPr>
          <p:spPr bwMode="auto">
            <a:xfrm>
              <a:off x="152400" y="152400"/>
              <a:ext cx="8839200" cy="6553200"/>
            </a:xfrm>
            <a:prstGeom prst="rect">
              <a:avLst/>
            </a:prstGeom>
            <a:solidFill>
              <a:schemeClr val="accent1"/>
            </a:solidFill>
            <a:ln w="19050" cap="flat" cmpd="sng" algn="ctr">
              <a:solidFill>
                <a:schemeClr val="bg2">
                  <a:lumMod val="95000"/>
                  <a:lumOff val="5000"/>
                </a:schemeClr>
              </a:solidFill>
              <a:prstDash val="solid"/>
              <a:round/>
              <a:headEnd type="none" w="med" len="med"/>
              <a:tailEnd type="none" w="med" len="med"/>
            </a:ln>
            <a:effectLst/>
          </p:spPr>
          <p:txBody>
            <a:bodyPr/>
            <a:lstStyle/>
            <a:p>
              <a:pPr eaLnBrk="0" hangingPunct="0">
                <a:defRPr/>
              </a:pPr>
              <a:r>
                <a:rPr lang="en-US" dirty="0">
                  <a:latin typeface="Arial" charset="0"/>
                </a:rPr>
                <a:t>\</a:t>
              </a:r>
            </a:p>
          </p:txBody>
        </p:sp>
        <p:sp>
          <p:nvSpPr>
            <p:cNvPr id="11" name="Rectangle 12"/>
            <p:cNvSpPr>
              <a:spLocks noChangeArrowheads="1"/>
            </p:cNvSpPr>
            <p:nvPr userDrawn="1"/>
          </p:nvSpPr>
          <p:spPr bwMode="auto">
            <a:xfrm>
              <a:off x="6019800" y="6477000"/>
              <a:ext cx="2895600" cy="304800"/>
            </a:xfrm>
            <a:prstGeom prst="rect">
              <a:avLst/>
            </a:prstGeom>
            <a:solidFill>
              <a:schemeClr val="accent1"/>
            </a:solidFill>
            <a:ln w="9525" algn="ctr">
              <a:solidFill>
                <a:schemeClr val="tx1"/>
              </a:solidFill>
              <a:round/>
              <a:headEnd/>
              <a:tailEnd/>
            </a:ln>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smtClean="0"/>
            </a:p>
          </p:txBody>
        </p:sp>
        <p:pic>
          <p:nvPicPr>
            <p:cNvPr id="2058" name="Picture 5"/>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172200" y="6477000"/>
              <a:ext cx="2578140" cy="28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0" name="Rectangle 2"/>
          <p:cNvSpPr>
            <a:spLocks noGrp="1" noChangeArrowheads="1"/>
          </p:cNvSpPr>
          <p:nvPr>
            <p:ph type="body" idx="1"/>
          </p:nvPr>
        </p:nvSpPr>
        <p:spPr bwMode="auto">
          <a:xfrm>
            <a:off x="381000" y="114300"/>
            <a:ext cx="82296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1"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2052" name="Group 6"/>
          <p:cNvGrpSpPr>
            <a:grpSpLocks/>
          </p:cNvGrpSpPr>
          <p:nvPr userDrawn="1"/>
        </p:nvGrpSpPr>
        <p:grpSpPr bwMode="auto">
          <a:xfrm>
            <a:off x="152400" y="114300"/>
            <a:ext cx="8839200" cy="4972050"/>
            <a:chOff x="152400" y="152400"/>
            <a:chExt cx="8839200" cy="6629400"/>
          </a:xfrm>
        </p:grpSpPr>
        <p:sp>
          <p:nvSpPr>
            <p:cNvPr id="8" name="Rectangle 7"/>
            <p:cNvSpPr/>
            <p:nvPr userDrawn="1"/>
          </p:nvSpPr>
          <p:spPr bwMode="auto">
            <a:xfrm>
              <a:off x="152400" y="152400"/>
              <a:ext cx="8839200" cy="6553200"/>
            </a:xfrm>
            <a:prstGeom prst="rect">
              <a:avLst/>
            </a:prstGeom>
            <a:solidFill>
              <a:schemeClr val="accent1"/>
            </a:solidFill>
            <a:ln w="19050" cap="flat" cmpd="sng" algn="ctr">
              <a:solidFill>
                <a:schemeClr val="bg2">
                  <a:lumMod val="95000"/>
                  <a:lumOff val="5000"/>
                </a:schemeClr>
              </a:solidFill>
              <a:prstDash val="solid"/>
              <a:round/>
              <a:headEnd type="none" w="med" len="med"/>
              <a:tailEnd type="none" w="med" len="med"/>
            </a:ln>
            <a:effectLst/>
          </p:spPr>
          <p:txBody>
            <a:bodyPr/>
            <a:lstStyle/>
            <a:p>
              <a:pPr eaLnBrk="0" hangingPunct="0">
                <a:defRPr/>
              </a:pPr>
              <a:r>
                <a:rPr lang="en-US" dirty="0">
                  <a:latin typeface="Arial" charset="0"/>
                </a:rPr>
                <a:t>\</a:t>
              </a:r>
            </a:p>
          </p:txBody>
        </p:sp>
        <p:sp>
          <p:nvSpPr>
            <p:cNvPr id="10" name="Rectangle 12"/>
            <p:cNvSpPr>
              <a:spLocks noChangeArrowheads="1"/>
            </p:cNvSpPr>
            <p:nvPr userDrawn="1"/>
          </p:nvSpPr>
          <p:spPr bwMode="auto">
            <a:xfrm>
              <a:off x="6019800" y="6477000"/>
              <a:ext cx="2895600" cy="304800"/>
            </a:xfrm>
            <a:prstGeom prst="rect">
              <a:avLst/>
            </a:prstGeom>
            <a:solidFill>
              <a:schemeClr val="accent1"/>
            </a:solidFill>
            <a:ln w="9525" algn="ctr">
              <a:solidFill>
                <a:schemeClr val="tx1"/>
              </a:solidFill>
              <a:round/>
              <a:headEnd/>
              <a:tailEnd/>
            </a:ln>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smtClean="0"/>
            </a:p>
          </p:txBody>
        </p:sp>
        <p:pic>
          <p:nvPicPr>
            <p:cNvPr id="2055" name="Picture 5"/>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172200" y="6477000"/>
              <a:ext cx="2578140" cy="28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dk2" tx1="lt1" bg2="dk1" tx2="lt2" accent1="accent1" accent2="accent2" accent3="accent3" accent4="accent4" accent5="accent5" accent6="accent6" hlink="hlink" folHlink="folHlink"/>
  <p:sldLayoutIdLst>
    <p:sldLayoutId id="2147484994" r:id="rId1"/>
    <p:sldLayoutId id="2147484973" r:id="rId2"/>
    <p:sldLayoutId id="2147484974" r:id="rId3"/>
    <p:sldLayoutId id="2147484975" r:id="rId4"/>
    <p:sldLayoutId id="2147484976" r:id="rId5"/>
    <p:sldLayoutId id="2147484977" r:id="rId6"/>
    <p:sldLayoutId id="2147484978" r:id="rId7"/>
    <p:sldLayoutId id="2147484979" r:id="rId8"/>
    <p:sldLayoutId id="2147484980" r:id="rId9"/>
    <p:sldLayoutId id="2147484981" r:id="rId10"/>
    <p:sldLayoutId id="2147484982"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wipe(up)">
                                      <p:cBhvr>
                                        <p:cTn id="7"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tmplLst>
          <p:tmpl>
            <p:tnLst>
              <p:par>
                <p:cTn presetID="22" presetClass="entr" presetSubtype="1" fill="hold" nodeType="afterEffect">
                  <p:stCondLst>
                    <p:cond delay="0"/>
                  </p:stCondLst>
                  <p:childTnLst>
                    <p:set>
                      <p:cBhvr>
                        <p:cTn dur="1" fill="hold">
                          <p:stCondLst>
                            <p:cond delay="0"/>
                          </p:stCondLst>
                        </p:cTn>
                        <p:tgtEl>
                          <p:spTgt spid="27650"/>
                        </p:tgtEl>
                        <p:attrNameLst>
                          <p:attrName>style.visibility</p:attrName>
                        </p:attrNameLst>
                      </p:cBhvr>
                      <p:to>
                        <p:strVal val="visible"/>
                      </p:to>
                    </p:set>
                    <p:animEffect transition="in" filter="wipe(up)">
                      <p:cBhvr>
                        <p:cTn dur="500"/>
                        <p:tgtEl>
                          <p:spTgt spid="27650"/>
                        </p:tgtEl>
                      </p:cBhvr>
                    </p:animEffect>
                  </p:childTnLst>
                </p:cTn>
              </p:par>
            </p:tnLst>
          </p:tmpl>
        </p:tmplLst>
      </p:bldP>
    </p:bldLst>
  </p:timing>
  <p:txStyles>
    <p:titleStyle>
      <a:lvl1pPr algn="ctr" rtl="0" eaLnBrk="0" fontAlgn="base" hangingPunct="0">
        <a:spcBef>
          <a:spcPct val="0"/>
        </a:spcBef>
        <a:spcAft>
          <a:spcPct val="0"/>
        </a:spcAft>
        <a:defRPr sz="3600" b="1">
          <a:solidFill>
            <a:schemeClr val="bg2"/>
          </a:solidFill>
          <a:latin typeface="+mj-lt"/>
          <a:ea typeface="ＭＳ Ｐゴシック" charset="0"/>
          <a:cs typeface="+mj-cs"/>
        </a:defRPr>
      </a:lvl1pPr>
      <a:lvl2pPr algn="ctr" rtl="0" eaLnBrk="0" fontAlgn="base" hangingPunct="0">
        <a:spcBef>
          <a:spcPct val="0"/>
        </a:spcBef>
        <a:spcAft>
          <a:spcPct val="0"/>
        </a:spcAft>
        <a:defRPr sz="3600" b="1">
          <a:solidFill>
            <a:schemeClr val="bg2"/>
          </a:solidFill>
          <a:latin typeface="Arial" charset="0"/>
          <a:ea typeface="ＭＳ Ｐゴシック" charset="0"/>
        </a:defRPr>
      </a:lvl2pPr>
      <a:lvl3pPr algn="ctr" rtl="0" eaLnBrk="0" fontAlgn="base" hangingPunct="0">
        <a:spcBef>
          <a:spcPct val="0"/>
        </a:spcBef>
        <a:spcAft>
          <a:spcPct val="0"/>
        </a:spcAft>
        <a:defRPr sz="3600" b="1">
          <a:solidFill>
            <a:schemeClr val="bg2"/>
          </a:solidFill>
          <a:latin typeface="Arial" charset="0"/>
          <a:ea typeface="ＭＳ Ｐゴシック" charset="0"/>
        </a:defRPr>
      </a:lvl3pPr>
      <a:lvl4pPr algn="ctr" rtl="0" eaLnBrk="0" fontAlgn="base" hangingPunct="0">
        <a:spcBef>
          <a:spcPct val="0"/>
        </a:spcBef>
        <a:spcAft>
          <a:spcPct val="0"/>
        </a:spcAft>
        <a:defRPr sz="3600" b="1">
          <a:solidFill>
            <a:schemeClr val="bg2"/>
          </a:solidFill>
          <a:latin typeface="Arial" charset="0"/>
          <a:ea typeface="ＭＳ Ｐゴシック" charset="0"/>
        </a:defRPr>
      </a:lvl4pPr>
      <a:lvl5pPr algn="ctr" rtl="0" eaLnBrk="0" fontAlgn="base" hangingPunct="0">
        <a:spcBef>
          <a:spcPct val="0"/>
        </a:spcBef>
        <a:spcAft>
          <a:spcPct val="0"/>
        </a:spcAft>
        <a:defRPr sz="3600" b="1">
          <a:solidFill>
            <a:schemeClr val="bg2"/>
          </a:solidFill>
          <a:latin typeface="Arial" charset="0"/>
          <a:ea typeface="ＭＳ Ｐゴシック" charset="0"/>
        </a:defRPr>
      </a:lvl5pPr>
      <a:lvl6pPr marL="457200" algn="ctr" rtl="0" eaLnBrk="0" fontAlgn="base" hangingPunct="0">
        <a:spcBef>
          <a:spcPct val="0"/>
        </a:spcBef>
        <a:spcAft>
          <a:spcPct val="0"/>
        </a:spcAft>
        <a:defRPr sz="3600" b="1">
          <a:solidFill>
            <a:schemeClr val="bg2"/>
          </a:solidFill>
          <a:latin typeface="Arial" charset="0"/>
        </a:defRPr>
      </a:lvl6pPr>
      <a:lvl7pPr marL="914400" algn="ctr" rtl="0" eaLnBrk="0" fontAlgn="base" hangingPunct="0">
        <a:spcBef>
          <a:spcPct val="0"/>
        </a:spcBef>
        <a:spcAft>
          <a:spcPct val="0"/>
        </a:spcAft>
        <a:defRPr sz="3600" b="1">
          <a:solidFill>
            <a:schemeClr val="bg2"/>
          </a:solidFill>
          <a:latin typeface="Arial" charset="0"/>
        </a:defRPr>
      </a:lvl7pPr>
      <a:lvl8pPr marL="1371600" algn="ctr" rtl="0" eaLnBrk="0" fontAlgn="base" hangingPunct="0">
        <a:spcBef>
          <a:spcPct val="0"/>
        </a:spcBef>
        <a:spcAft>
          <a:spcPct val="0"/>
        </a:spcAft>
        <a:defRPr sz="3600" b="1">
          <a:solidFill>
            <a:schemeClr val="bg2"/>
          </a:solidFill>
          <a:latin typeface="Arial" charset="0"/>
        </a:defRPr>
      </a:lvl8pPr>
      <a:lvl9pPr marL="1828800" algn="ctr" rtl="0" eaLnBrk="0" fontAlgn="base" hangingPunct="0">
        <a:spcBef>
          <a:spcPct val="0"/>
        </a:spcBef>
        <a:spcAft>
          <a:spcPct val="0"/>
        </a:spcAft>
        <a:defRPr sz="3600" b="1">
          <a:solidFill>
            <a:schemeClr val="bg2"/>
          </a:solidFill>
          <a:latin typeface="Arial" charset="0"/>
        </a:defRPr>
      </a:lvl9pPr>
    </p:titleStyle>
    <p:bodyStyle>
      <a:lvl1pPr marL="342900" indent="-342900" algn="l" rtl="0" eaLnBrk="0" fontAlgn="base" hangingPunct="0">
        <a:spcBef>
          <a:spcPct val="30000"/>
        </a:spcBef>
        <a:spcAft>
          <a:spcPct val="0"/>
        </a:spcAft>
        <a:buClr>
          <a:schemeClr val="bg2"/>
        </a:buClr>
        <a:buSzPct val="65000"/>
        <a:buFont typeface="Arial" panose="020B0604020202020204" pitchFamily="34" charset="0"/>
        <a:defRPr sz="2600" b="1">
          <a:solidFill>
            <a:schemeClr val="bg2"/>
          </a:solidFill>
          <a:latin typeface="+mn-lt"/>
          <a:ea typeface="ＭＳ Ｐゴシック" charset="0"/>
          <a:cs typeface="+mn-cs"/>
        </a:defRPr>
      </a:lvl1pPr>
      <a:lvl2pPr marL="914400" indent="-1588" algn="l" rtl="0" eaLnBrk="0" fontAlgn="base" hangingPunct="0">
        <a:spcBef>
          <a:spcPct val="20000"/>
        </a:spcBef>
        <a:spcAft>
          <a:spcPct val="0"/>
        </a:spcAft>
        <a:buClr>
          <a:schemeClr val="bg2"/>
        </a:buClr>
        <a:buSzPct val="65000"/>
        <a:buFont typeface="Arial" panose="020B0604020202020204" pitchFamily="34" charset="0"/>
        <a:defRPr sz="2200" b="1">
          <a:solidFill>
            <a:schemeClr val="bg2"/>
          </a:solidFill>
          <a:latin typeface="+mn-lt"/>
          <a:ea typeface="ＭＳ Ｐゴシック" charset="0"/>
        </a:defRPr>
      </a:lvl2pPr>
      <a:lvl3pPr marL="1600200" indent="-228600" algn="l" rtl="0" eaLnBrk="0" fontAlgn="base" hangingPunct="0">
        <a:spcBef>
          <a:spcPct val="20000"/>
        </a:spcBef>
        <a:spcAft>
          <a:spcPct val="0"/>
        </a:spcAft>
        <a:buClr>
          <a:schemeClr val="bg2"/>
        </a:buClr>
        <a:buSzPct val="55000"/>
        <a:buFont typeface="Arial" panose="020B0604020202020204" pitchFamily="34" charset="0"/>
        <a:defRPr sz="2000" b="1">
          <a:solidFill>
            <a:schemeClr val="bg2"/>
          </a:solidFill>
          <a:latin typeface="+mn-lt"/>
          <a:ea typeface="ＭＳ Ｐゴシック" charset="0"/>
        </a:defRPr>
      </a:lvl3pPr>
      <a:lvl4pPr marL="1943100" indent="-228600" algn="l" rtl="0" eaLnBrk="0" fontAlgn="base" hangingPunct="0">
        <a:spcBef>
          <a:spcPct val="20000"/>
        </a:spcBef>
        <a:spcAft>
          <a:spcPct val="0"/>
        </a:spcAft>
        <a:buClr>
          <a:schemeClr val="bg2"/>
        </a:buClr>
        <a:buFont typeface="Arial" panose="020B0604020202020204" pitchFamily="34" charset="0"/>
        <a:defRPr b="1">
          <a:solidFill>
            <a:schemeClr val="bg2"/>
          </a:solidFill>
          <a:latin typeface="+mn-lt"/>
          <a:ea typeface="ＭＳ Ｐゴシック" charset="0"/>
        </a:defRPr>
      </a:lvl4pPr>
      <a:lvl5pPr marL="2286000" indent="-228600" algn="l" rtl="0" eaLnBrk="0" fontAlgn="base" hangingPunct="0">
        <a:spcBef>
          <a:spcPct val="20000"/>
        </a:spcBef>
        <a:spcAft>
          <a:spcPct val="0"/>
        </a:spcAft>
        <a:buClr>
          <a:schemeClr val="bg2"/>
        </a:buClr>
        <a:defRPr b="1">
          <a:solidFill>
            <a:schemeClr val="bg2"/>
          </a:solidFill>
          <a:latin typeface="+mn-lt"/>
          <a:ea typeface="ＭＳ Ｐゴシック" charset="0"/>
        </a:defRPr>
      </a:lvl5pPr>
      <a:lvl6pPr marL="2743200" indent="-228600" algn="l" rtl="0" eaLnBrk="0" fontAlgn="base" hangingPunct="0">
        <a:spcBef>
          <a:spcPct val="20000"/>
        </a:spcBef>
        <a:spcAft>
          <a:spcPct val="0"/>
        </a:spcAft>
        <a:buClr>
          <a:schemeClr val="bg2"/>
        </a:buClr>
        <a:defRPr b="1">
          <a:solidFill>
            <a:schemeClr val="bg2"/>
          </a:solidFill>
          <a:latin typeface="+mn-lt"/>
        </a:defRPr>
      </a:lvl6pPr>
      <a:lvl7pPr marL="3200400" indent="-228600" algn="l" rtl="0" eaLnBrk="0" fontAlgn="base" hangingPunct="0">
        <a:spcBef>
          <a:spcPct val="20000"/>
        </a:spcBef>
        <a:spcAft>
          <a:spcPct val="0"/>
        </a:spcAft>
        <a:buClr>
          <a:schemeClr val="bg2"/>
        </a:buClr>
        <a:defRPr b="1">
          <a:solidFill>
            <a:schemeClr val="bg2"/>
          </a:solidFill>
          <a:latin typeface="+mn-lt"/>
        </a:defRPr>
      </a:lvl7pPr>
      <a:lvl8pPr marL="3657600" indent="-228600" algn="l" rtl="0" eaLnBrk="0" fontAlgn="base" hangingPunct="0">
        <a:spcBef>
          <a:spcPct val="20000"/>
        </a:spcBef>
        <a:spcAft>
          <a:spcPct val="0"/>
        </a:spcAft>
        <a:buClr>
          <a:schemeClr val="bg2"/>
        </a:buClr>
        <a:defRPr b="1">
          <a:solidFill>
            <a:schemeClr val="bg2"/>
          </a:solidFill>
          <a:latin typeface="+mn-lt"/>
        </a:defRPr>
      </a:lvl8pPr>
      <a:lvl9pPr marL="4114800" indent="-228600" algn="l" rtl="0" eaLnBrk="0" fontAlgn="base" hangingPunct="0">
        <a:spcBef>
          <a:spcPct val="20000"/>
        </a:spcBef>
        <a:spcAft>
          <a:spcPct val="0"/>
        </a:spcAft>
        <a:buClr>
          <a:schemeClr val="bg2"/>
        </a:buClr>
        <a:defRPr b="1">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pSp>
        <p:nvGrpSpPr>
          <p:cNvPr id="3074" name="Group 6"/>
          <p:cNvGrpSpPr>
            <a:grpSpLocks/>
          </p:cNvGrpSpPr>
          <p:nvPr/>
        </p:nvGrpSpPr>
        <p:grpSpPr bwMode="auto">
          <a:xfrm>
            <a:off x="152400" y="114300"/>
            <a:ext cx="8839200" cy="4972050"/>
            <a:chOff x="152400" y="152400"/>
            <a:chExt cx="8839200" cy="6629400"/>
          </a:xfrm>
        </p:grpSpPr>
        <p:sp>
          <p:nvSpPr>
            <p:cNvPr id="9" name="Rectangle 8"/>
            <p:cNvSpPr/>
            <p:nvPr userDrawn="1"/>
          </p:nvSpPr>
          <p:spPr bwMode="auto">
            <a:xfrm>
              <a:off x="152400" y="152400"/>
              <a:ext cx="8839200" cy="6553200"/>
            </a:xfrm>
            <a:prstGeom prst="rect">
              <a:avLst/>
            </a:prstGeom>
            <a:solidFill>
              <a:schemeClr val="accent1"/>
            </a:solidFill>
            <a:ln w="19050" cap="flat" cmpd="sng" algn="ctr">
              <a:solidFill>
                <a:schemeClr val="bg2">
                  <a:lumMod val="95000"/>
                  <a:lumOff val="5000"/>
                </a:schemeClr>
              </a:solidFill>
              <a:prstDash val="solid"/>
              <a:round/>
              <a:headEnd type="none" w="med" len="med"/>
              <a:tailEnd type="none" w="med" len="med"/>
            </a:ln>
            <a:effectLst/>
          </p:spPr>
          <p:txBody>
            <a:bodyPr/>
            <a:lstStyle/>
            <a:p>
              <a:pPr eaLnBrk="0" hangingPunct="0">
                <a:defRPr/>
              </a:pPr>
              <a:r>
                <a:rPr lang="en-US" dirty="0">
                  <a:latin typeface="Arial" charset="0"/>
                </a:rPr>
                <a:t>\</a:t>
              </a:r>
            </a:p>
          </p:txBody>
        </p:sp>
        <p:sp>
          <p:nvSpPr>
            <p:cNvPr id="11" name="Rectangle 12"/>
            <p:cNvSpPr>
              <a:spLocks noChangeArrowheads="1"/>
            </p:cNvSpPr>
            <p:nvPr userDrawn="1"/>
          </p:nvSpPr>
          <p:spPr bwMode="auto">
            <a:xfrm>
              <a:off x="6019800" y="6477000"/>
              <a:ext cx="2895600" cy="304800"/>
            </a:xfrm>
            <a:prstGeom prst="rect">
              <a:avLst/>
            </a:prstGeom>
            <a:solidFill>
              <a:schemeClr val="accent1"/>
            </a:solidFill>
            <a:ln w="9525" algn="ctr">
              <a:solidFill>
                <a:schemeClr val="tx1"/>
              </a:solidFill>
              <a:round/>
              <a:headEnd/>
              <a:tailEnd/>
            </a:ln>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smtClean="0"/>
            </a:p>
          </p:txBody>
        </p:sp>
        <p:pic>
          <p:nvPicPr>
            <p:cNvPr id="3082" name="Picture 5"/>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172200" y="6477000"/>
              <a:ext cx="2578140" cy="28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0" name="Rectangle 2"/>
          <p:cNvSpPr>
            <a:spLocks noGrp="1" noChangeArrowheads="1"/>
          </p:cNvSpPr>
          <p:nvPr>
            <p:ph type="body" idx="1"/>
          </p:nvPr>
        </p:nvSpPr>
        <p:spPr bwMode="auto">
          <a:xfrm>
            <a:off x="381000" y="114300"/>
            <a:ext cx="82296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1"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076" name="Group 6"/>
          <p:cNvGrpSpPr>
            <a:grpSpLocks/>
          </p:cNvGrpSpPr>
          <p:nvPr userDrawn="1"/>
        </p:nvGrpSpPr>
        <p:grpSpPr bwMode="auto">
          <a:xfrm>
            <a:off x="152400" y="114300"/>
            <a:ext cx="8839200" cy="4972050"/>
            <a:chOff x="152400" y="152400"/>
            <a:chExt cx="8839200" cy="6629400"/>
          </a:xfrm>
        </p:grpSpPr>
        <p:sp>
          <p:nvSpPr>
            <p:cNvPr id="8" name="Rectangle 7"/>
            <p:cNvSpPr/>
            <p:nvPr userDrawn="1"/>
          </p:nvSpPr>
          <p:spPr bwMode="auto">
            <a:xfrm>
              <a:off x="152400" y="152400"/>
              <a:ext cx="8839200" cy="6553200"/>
            </a:xfrm>
            <a:prstGeom prst="rect">
              <a:avLst/>
            </a:prstGeom>
            <a:solidFill>
              <a:schemeClr val="accent1"/>
            </a:solidFill>
            <a:ln w="19050" cap="flat" cmpd="sng" algn="ctr">
              <a:solidFill>
                <a:schemeClr val="bg2">
                  <a:lumMod val="95000"/>
                  <a:lumOff val="5000"/>
                </a:schemeClr>
              </a:solidFill>
              <a:prstDash val="solid"/>
              <a:round/>
              <a:headEnd type="none" w="med" len="med"/>
              <a:tailEnd type="none" w="med" len="med"/>
            </a:ln>
            <a:effectLst/>
          </p:spPr>
          <p:txBody>
            <a:bodyPr/>
            <a:lstStyle/>
            <a:p>
              <a:pPr eaLnBrk="0" hangingPunct="0">
                <a:defRPr/>
              </a:pPr>
              <a:r>
                <a:rPr lang="en-US" dirty="0">
                  <a:latin typeface="Arial" charset="0"/>
                </a:rPr>
                <a:t>\</a:t>
              </a:r>
            </a:p>
          </p:txBody>
        </p:sp>
        <p:sp>
          <p:nvSpPr>
            <p:cNvPr id="10" name="Rectangle 12"/>
            <p:cNvSpPr>
              <a:spLocks noChangeArrowheads="1"/>
            </p:cNvSpPr>
            <p:nvPr userDrawn="1"/>
          </p:nvSpPr>
          <p:spPr bwMode="auto">
            <a:xfrm>
              <a:off x="6019800" y="6477000"/>
              <a:ext cx="2895600" cy="304800"/>
            </a:xfrm>
            <a:prstGeom prst="rect">
              <a:avLst/>
            </a:prstGeom>
            <a:solidFill>
              <a:schemeClr val="accent1"/>
            </a:solidFill>
            <a:ln w="9525" algn="ctr">
              <a:solidFill>
                <a:schemeClr val="tx1"/>
              </a:solidFill>
              <a:round/>
              <a:headEnd/>
              <a:tailEnd/>
            </a:ln>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smtClean="0"/>
            </a:p>
          </p:txBody>
        </p:sp>
        <p:pic>
          <p:nvPicPr>
            <p:cNvPr id="3079" name="Picture 5"/>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172200" y="6477000"/>
              <a:ext cx="2578140" cy="28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dk2" tx1="lt1" bg2="dk1" tx2="lt2" accent1="accent1" accent2="accent2" accent3="accent3" accent4="accent4" accent5="accent5" accent6="accent6" hlink="hlink" folHlink="folHlink"/>
  <p:sldLayoutIdLst>
    <p:sldLayoutId id="2147484995" r:id="rId1"/>
    <p:sldLayoutId id="2147484983" r:id="rId2"/>
    <p:sldLayoutId id="2147484984" r:id="rId3"/>
    <p:sldLayoutId id="2147484985" r:id="rId4"/>
    <p:sldLayoutId id="2147484986" r:id="rId5"/>
    <p:sldLayoutId id="2147484987" r:id="rId6"/>
    <p:sldLayoutId id="2147484988" r:id="rId7"/>
    <p:sldLayoutId id="2147484989" r:id="rId8"/>
    <p:sldLayoutId id="2147484990" r:id="rId9"/>
    <p:sldLayoutId id="2147484991" r:id="rId10"/>
    <p:sldLayoutId id="2147484992"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wipe(up)">
                                      <p:cBhvr>
                                        <p:cTn id="7"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tmplLst>
          <p:tmpl>
            <p:tnLst>
              <p:par>
                <p:cTn presetID="22" presetClass="entr" presetSubtype="1" fill="hold" nodeType="afterEffect">
                  <p:stCondLst>
                    <p:cond delay="0"/>
                  </p:stCondLst>
                  <p:childTnLst>
                    <p:set>
                      <p:cBhvr>
                        <p:cTn dur="1" fill="hold">
                          <p:stCondLst>
                            <p:cond delay="0"/>
                          </p:stCondLst>
                        </p:cTn>
                        <p:tgtEl>
                          <p:spTgt spid="27650"/>
                        </p:tgtEl>
                        <p:attrNameLst>
                          <p:attrName>style.visibility</p:attrName>
                        </p:attrNameLst>
                      </p:cBhvr>
                      <p:to>
                        <p:strVal val="visible"/>
                      </p:to>
                    </p:set>
                    <p:animEffect transition="in" filter="wipe(up)">
                      <p:cBhvr>
                        <p:cTn dur="500"/>
                        <p:tgtEl>
                          <p:spTgt spid="27650"/>
                        </p:tgtEl>
                      </p:cBhvr>
                    </p:animEffect>
                  </p:childTnLst>
                </p:cTn>
              </p:par>
            </p:tnLst>
          </p:tmpl>
        </p:tmplLst>
      </p:bldP>
    </p:bldLst>
  </p:timing>
  <p:txStyles>
    <p:titleStyle>
      <a:lvl1pPr algn="ctr" rtl="0" eaLnBrk="0" fontAlgn="base" hangingPunct="0">
        <a:spcBef>
          <a:spcPct val="0"/>
        </a:spcBef>
        <a:spcAft>
          <a:spcPct val="0"/>
        </a:spcAft>
        <a:defRPr sz="3600" b="1">
          <a:solidFill>
            <a:schemeClr val="bg2"/>
          </a:solidFill>
          <a:latin typeface="+mj-lt"/>
          <a:ea typeface="ＭＳ Ｐゴシック" charset="0"/>
          <a:cs typeface="+mj-cs"/>
        </a:defRPr>
      </a:lvl1pPr>
      <a:lvl2pPr algn="ctr" rtl="0" eaLnBrk="0" fontAlgn="base" hangingPunct="0">
        <a:spcBef>
          <a:spcPct val="0"/>
        </a:spcBef>
        <a:spcAft>
          <a:spcPct val="0"/>
        </a:spcAft>
        <a:defRPr sz="3600" b="1">
          <a:solidFill>
            <a:schemeClr val="bg2"/>
          </a:solidFill>
          <a:latin typeface="Arial" charset="0"/>
          <a:ea typeface="ＭＳ Ｐゴシック" charset="0"/>
        </a:defRPr>
      </a:lvl2pPr>
      <a:lvl3pPr algn="ctr" rtl="0" eaLnBrk="0" fontAlgn="base" hangingPunct="0">
        <a:spcBef>
          <a:spcPct val="0"/>
        </a:spcBef>
        <a:spcAft>
          <a:spcPct val="0"/>
        </a:spcAft>
        <a:defRPr sz="3600" b="1">
          <a:solidFill>
            <a:schemeClr val="bg2"/>
          </a:solidFill>
          <a:latin typeface="Arial" charset="0"/>
          <a:ea typeface="ＭＳ Ｐゴシック" charset="0"/>
        </a:defRPr>
      </a:lvl3pPr>
      <a:lvl4pPr algn="ctr" rtl="0" eaLnBrk="0" fontAlgn="base" hangingPunct="0">
        <a:spcBef>
          <a:spcPct val="0"/>
        </a:spcBef>
        <a:spcAft>
          <a:spcPct val="0"/>
        </a:spcAft>
        <a:defRPr sz="3600" b="1">
          <a:solidFill>
            <a:schemeClr val="bg2"/>
          </a:solidFill>
          <a:latin typeface="Arial" charset="0"/>
          <a:ea typeface="ＭＳ Ｐゴシック" charset="0"/>
        </a:defRPr>
      </a:lvl4pPr>
      <a:lvl5pPr algn="ctr" rtl="0" eaLnBrk="0" fontAlgn="base" hangingPunct="0">
        <a:spcBef>
          <a:spcPct val="0"/>
        </a:spcBef>
        <a:spcAft>
          <a:spcPct val="0"/>
        </a:spcAft>
        <a:defRPr sz="3600" b="1">
          <a:solidFill>
            <a:schemeClr val="bg2"/>
          </a:solidFill>
          <a:latin typeface="Arial" charset="0"/>
          <a:ea typeface="ＭＳ Ｐゴシック" charset="0"/>
        </a:defRPr>
      </a:lvl5pPr>
      <a:lvl6pPr marL="457200" algn="ctr" rtl="0" eaLnBrk="0" fontAlgn="base" hangingPunct="0">
        <a:spcBef>
          <a:spcPct val="0"/>
        </a:spcBef>
        <a:spcAft>
          <a:spcPct val="0"/>
        </a:spcAft>
        <a:defRPr sz="3600" b="1">
          <a:solidFill>
            <a:schemeClr val="bg2"/>
          </a:solidFill>
          <a:latin typeface="Arial" charset="0"/>
        </a:defRPr>
      </a:lvl6pPr>
      <a:lvl7pPr marL="914400" algn="ctr" rtl="0" eaLnBrk="0" fontAlgn="base" hangingPunct="0">
        <a:spcBef>
          <a:spcPct val="0"/>
        </a:spcBef>
        <a:spcAft>
          <a:spcPct val="0"/>
        </a:spcAft>
        <a:defRPr sz="3600" b="1">
          <a:solidFill>
            <a:schemeClr val="bg2"/>
          </a:solidFill>
          <a:latin typeface="Arial" charset="0"/>
        </a:defRPr>
      </a:lvl7pPr>
      <a:lvl8pPr marL="1371600" algn="ctr" rtl="0" eaLnBrk="0" fontAlgn="base" hangingPunct="0">
        <a:spcBef>
          <a:spcPct val="0"/>
        </a:spcBef>
        <a:spcAft>
          <a:spcPct val="0"/>
        </a:spcAft>
        <a:defRPr sz="3600" b="1">
          <a:solidFill>
            <a:schemeClr val="bg2"/>
          </a:solidFill>
          <a:latin typeface="Arial" charset="0"/>
        </a:defRPr>
      </a:lvl8pPr>
      <a:lvl9pPr marL="1828800" algn="ctr" rtl="0" eaLnBrk="0" fontAlgn="base" hangingPunct="0">
        <a:spcBef>
          <a:spcPct val="0"/>
        </a:spcBef>
        <a:spcAft>
          <a:spcPct val="0"/>
        </a:spcAft>
        <a:defRPr sz="3600" b="1">
          <a:solidFill>
            <a:schemeClr val="bg2"/>
          </a:solidFill>
          <a:latin typeface="Arial" charset="0"/>
        </a:defRPr>
      </a:lvl9pPr>
    </p:titleStyle>
    <p:bodyStyle>
      <a:lvl1pPr marL="342900" indent="-342900" algn="l" rtl="0" eaLnBrk="0" fontAlgn="base" hangingPunct="0">
        <a:spcBef>
          <a:spcPct val="30000"/>
        </a:spcBef>
        <a:spcAft>
          <a:spcPct val="0"/>
        </a:spcAft>
        <a:buClr>
          <a:schemeClr val="bg2"/>
        </a:buClr>
        <a:buSzPct val="65000"/>
        <a:buFont typeface="Arial" panose="020B0604020202020204" pitchFamily="34" charset="0"/>
        <a:defRPr sz="2600" b="1">
          <a:solidFill>
            <a:schemeClr val="bg2"/>
          </a:solidFill>
          <a:latin typeface="+mn-lt"/>
          <a:ea typeface="ＭＳ Ｐゴシック" charset="0"/>
          <a:cs typeface="+mn-cs"/>
        </a:defRPr>
      </a:lvl1pPr>
      <a:lvl2pPr marL="914400" indent="-1588" algn="l" rtl="0" eaLnBrk="0" fontAlgn="base" hangingPunct="0">
        <a:spcBef>
          <a:spcPct val="20000"/>
        </a:spcBef>
        <a:spcAft>
          <a:spcPct val="0"/>
        </a:spcAft>
        <a:buClr>
          <a:schemeClr val="bg2"/>
        </a:buClr>
        <a:buSzPct val="65000"/>
        <a:buFont typeface="Arial" panose="020B0604020202020204" pitchFamily="34" charset="0"/>
        <a:defRPr sz="2200" b="1">
          <a:solidFill>
            <a:schemeClr val="bg2"/>
          </a:solidFill>
          <a:latin typeface="+mn-lt"/>
          <a:ea typeface="ＭＳ Ｐゴシック" charset="0"/>
        </a:defRPr>
      </a:lvl2pPr>
      <a:lvl3pPr marL="1600200" indent="-228600" algn="l" rtl="0" eaLnBrk="0" fontAlgn="base" hangingPunct="0">
        <a:spcBef>
          <a:spcPct val="20000"/>
        </a:spcBef>
        <a:spcAft>
          <a:spcPct val="0"/>
        </a:spcAft>
        <a:buClr>
          <a:schemeClr val="bg2"/>
        </a:buClr>
        <a:buSzPct val="55000"/>
        <a:buFont typeface="Arial" panose="020B0604020202020204" pitchFamily="34" charset="0"/>
        <a:defRPr sz="2000" b="1">
          <a:solidFill>
            <a:schemeClr val="bg2"/>
          </a:solidFill>
          <a:latin typeface="+mn-lt"/>
          <a:ea typeface="ＭＳ Ｐゴシック" charset="0"/>
        </a:defRPr>
      </a:lvl3pPr>
      <a:lvl4pPr marL="1943100" indent="-228600" algn="l" rtl="0" eaLnBrk="0" fontAlgn="base" hangingPunct="0">
        <a:spcBef>
          <a:spcPct val="20000"/>
        </a:spcBef>
        <a:spcAft>
          <a:spcPct val="0"/>
        </a:spcAft>
        <a:buClr>
          <a:schemeClr val="bg2"/>
        </a:buClr>
        <a:buFont typeface="Arial" panose="020B0604020202020204" pitchFamily="34" charset="0"/>
        <a:defRPr b="1">
          <a:solidFill>
            <a:schemeClr val="bg2"/>
          </a:solidFill>
          <a:latin typeface="+mn-lt"/>
          <a:ea typeface="ＭＳ Ｐゴシック" charset="0"/>
        </a:defRPr>
      </a:lvl4pPr>
      <a:lvl5pPr marL="2286000" indent="-228600" algn="l" rtl="0" eaLnBrk="0" fontAlgn="base" hangingPunct="0">
        <a:spcBef>
          <a:spcPct val="20000"/>
        </a:spcBef>
        <a:spcAft>
          <a:spcPct val="0"/>
        </a:spcAft>
        <a:buClr>
          <a:schemeClr val="bg2"/>
        </a:buClr>
        <a:defRPr b="1">
          <a:solidFill>
            <a:schemeClr val="bg2"/>
          </a:solidFill>
          <a:latin typeface="+mn-lt"/>
          <a:ea typeface="ＭＳ Ｐゴシック" charset="0"/>
        </a:defRPr>
      </a:lvl5pPr>
      <a:lvl6pPr marL="2743200" indent="-228600" algn="l" rtl="0" eaLnBrk="0" fontAlgn="base" hangingPunct="0">
        <a:spcBef>
          <a:spcPct val="20000"/>
        </a:spcBef>
        <a:spcAft>
          <a:spcPct val="0"/>
        </a:spcAft>
        <a:buClr>
          <a:schemeClr val="bg2"/>
        </a:buClr>
        <a:defRPr b="1">
          <a:solidFill>
            <a:schemeClr val="bg2"/>
          </a:solidFill>
          <a:latin typeface="+mn-lt"/>
        </a:defRPr>
      </a:lvl6pPr>
      <a:lvl7pPr marL="3200400" indent="-228600" algn="l" rtl="0" eaLnBrk="0" fontAlgn="base" hangingPunct="0">
        <a:spcBef>
          <a:spcPct val="20000"/>
        </a:spcBef>
        <a:spcAft>
          <a:spcPct val="0"/>
        </a:spcAft>
        <a:buClr>
          <a:schemeClr val="bg2"/>
        </a:buClr>
        <a:defRPr b="1">
          <a:solidFill>
            <a:schemeClr val="bg2"/>
          </a:solidFill>
          <a:latin typeface="+mn-lt"/>
        </a:defRPr>
      </a:lvl7pPr>
      <a:lvl8pPr marL="3657600" indent="-228600" algn="l" rtl="0" eaLnBrk="0" fontAlgn="base" hangingPunct="0">
        <a:spcBef>
          <a:spcPct val="20000"/>
        </a:spcBef>
        <a:spcAft>
          <a:spcPct val="0"/>
        </a:spcAft>
        <a:buClr>
          <a:schemeClr val="bg2"/>
        </a:buClr>
        <a:defRPr b="1">
          <a:solidFill>
            <a:schemeClr val="bg2"/>
          </a:solidFill>
          <a:latin typeface="+mn-lt"/>
        </a:defRPr>
      </a:lvl8pPr>
      <a:lvl9pPr marL="4114800" indent="-228600" algn="l" rtl="0" eaLnBrk="0" fontAlgn="base" hangingPunct="0">
        <a:spcBef>
          <a:spcPct val="20000"/>
        </a:spcBef>
        <a:spcAft>
          <a:spcPct val="0"/>
        </a:spcAft>
        <a:buClr>
          <a:schemeClr val="bg2"/>
        </a:buClr>
        <a:defRPr b="1">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ctrTitle"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anose="020B0600070205080204" pitchFamily="34" charset="-128"/>
              </a:rPr>
              <a:t>What’s New?</a:t>
            </a:r>
          </a:p>
        </p:txBody>
      </p:sp>
      <p:sp>
        <p:nvSpPr>
          <p:cNvPr id="7171" name="Subtitle 4"/>
          <p:cNvSpPr>
            <a:spLocks noGrp="1"/>
          </p:cNvSpPr>
          <p:nvPr>
            <p:ph type="subTitle" sz="quarter" idx="1"/>
          </p:nvPr>
        </p:nvSpPr>
        <p:spPr/>
        <p:txBody>
          <a:bodyPr/>
          <a:lstStyle/>
          <a:p>
            <a:pPr marL="0" indent="0"/>
            <a:r>
              <a:rPr lang="en-US" altLang="en-US" sz="1900" smtClean="0">
                <a:ea typeface="ＭＳ Ｐゴシック" panose="020B0600070205080204" pitchFamily="34" charset="-128"/>
              </a:rPr>
              <a:t>Keith Martin</a:t>
            </a:r>
            <a:endParaRPr lang="en-US" altLang="en-US" sz="1900" b="0" i="1" smtClean="0">
              <a:ea typeface="ＭＳ Ｐゴシック" panose="020B0600070205080204" pitchFamily="34" charset="-128"/>
            </a:endParaRPr>
          </a:p>
          <a:p>
            <a:pPr marL="0" indent="0">
              <a:spcBef>
                <a:spcPct val="10000"/>
              </a:spcBef>
            </a:pPr>
            <a:r>
              <a:rPr lang="en-US" altLang="en-US" sz="1200" b="0" i="1" smtClean="0">
                <a:ea typeface="ＭＳ Ｐゴシック" panose="020B0600070205080204" pitchFamily="34" charset="-128"/>
              </a:rPr>
              <a:t>keith.martin@nortonrosefulbright.com</a:t>
            </a:r>
            <a:endParaRPr lang="en-US" altLang="en-US" sz="1400" b="0" i="1"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47800" y="666750"/>
            <a:ext cx="5943600" cy="3657600"/>
          </a:xfrm>
          <a:prstGeom prst="rect">
            <a:avLst/>
          </a:prstGeom>
        </p:spPr>
      </p:pic>
    </p:spTree>
    <p:extLst>
      <p:ext uri="{BB962C8B-B14F-4D97-AF65-F5344CB8AC3E}">
        <p14:creationId xmlns:p14="http://schemas.microsoft.com/office/powerpoint/2010/main" val="2630696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4"/>
          <p:cNvSpPr>
            <a:spLocks noGrp="1"/>
          </p:cNvSpPr>
          <p:nvPr>
            <p:ph idx="1"/>
          </p:nvPr>
        </p:nvSpPr>
        <p:spPr>
          <a:xfrm>
            <a:off x="381000" y="285750"/>
            <a:ext cx="8077200" cy="4343400"/>
          </a:xfrm>
        </p:spPr>
        <p:txBody>
          <a:bodyPr/>
          <a:lstStyle/>
          <a:p>
            <a:r>
              <a:rPr lang="en-US" sz="2000" dirty="0" smtClean="0"/>
              <a:t>	The </a:t>
            </a:r>
            <a:r>
              <a:rPr lang="en-US" sz="2000" dirty="0"/>
              <a:t>wind industry has not made a push so far to extend tax credits for </a:t>
            </a:r>
            <a:r>
              <a:rPr lang="en-US" sz="2000" dirty="0" smtClean="0"/>
              <a:t>its </a:t>
            </a:r>
            <a:r>
              <a:rPr lang="en-US" sz="2000" dirty="0"/>
              <a:t>projects.  Such projects are expected to enjoy an advantage of 1¢ a KWh in </a:t>
            </a:r>
            <a:r>
              <a:rPr lang="en-US" sz="2000" dirty="0" err="1"/>
              <a:t>LCOE</a:t>
            </a:r>
            <a:r>
              <a:rPr lang="en-US" sz="2000" dirty="0"/>
              <a:t> versus solar after 2023 once tax credits phase out.  The advantage will erode if solar projects continue to qualify for large tax credits while wind projects </a:t>
            </a:r>
            <a:r>
              <a:rPr lang="en-US" sz="2000" dirty="0" smtClean="0"/>
              <a:t/>
            </a:r>
            <a:br>
              <a:rPr lang="en-US" sz="2000" dirty="0" smtClean="0"/>
            </a:br>
            <a:r>
              <a:rPr lang="en-US" sz="2000" dirty="0" smtClean="0"/>
              <a:t>do </a:t>
            </a:r>
            <a:r>
              <a:rPr lang="en-US" sz="2000" dirty="0"/>
              <a:t>not.</a:t>
            </a:r>
          </a:p>
          <a:p>
            <a:r>
              <a:rPr lang="en-US" sz="2000" dirty="0"/>
              <a:t> </a:t>
            </a:r>
          </a:p>
          <a:p>
            <a:r>
              <a:rPr lang="en-US" sz="2000" dirty="0"/>
              <a:t>      </a:t>
            </a:r>
            <a:r>
              <a:rPr lang="en-US" sz="2000" dirty="0" smtClean="0"/>
              <a:t>	technology-neutral </a:t>
            </a:r>
            <a:r>
              <a:rPr lang="en-US" sz="2000" dirty="0"/>
              <a:t>credit</a:t>
            </a:r>
          </a:p>
        </p:txBody>
      </p:sp>
    </p:spTree>
    <p:extLst>
      <p:ext uri="{BB962C8B-B14F-4D97-AF65-F5344CB8AC3E}">
        <p14:creationId xmlns:p14="http://schemas.microsoft.com/office/powerpoint/2010/main" val="2290840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4"/>
          <p:cNvSpPr>
            <a:spLocks noGrp="1"/>
          </p:cNvSpPr>
          <p:nvPr>
            <p:ph idx="1"/>
          </p:nvPr>
        </p:nvSpPr>
        <p:spPr>
          <a:xfrm>
            <a:off x="381000" y="285750"/>
            <a:ext cx="8077200" cy="4343400"/>
          </a:xfrm>
        </p:spPr>
        <p:txBody>
          <a:bodyPr/>
          <a:lstStyle/>
          <a:p>
            <a:r>
              <a:rPr lang="en-US" sz="2000" dirty="0" smtClean="0"/>
              <a:t>	Three </a:t>
            </a:r>
            <a:r>
              <a:rPr lang="en-US" sz="2000" dirty="0"/>
              <a:t>other tax proposals of interest to the renewable energy community are in play in Congress, but also face long odds this year due to gridlock.  Hill tax staff and DC lobbyists rank their chances in the following order: standalone storage, offshore wind, free transferability.</a:t>
            </a:r>
          </a:p>
        </p:txBody>
      </p:sp>
    </p:spTree>
    <p:extLst>
      <p:ext uri="{BB962C8B-B14F-4D97-AF65-F5344CB8AC3E}">
        <p14:creationId xmlns:p14="http://schemas.microsoft.com/office/powerpoint/2010/main" val="1758768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4"/>
          <p:cNvSpPr>
            <a:spLocks noGrp="1"/>
          </p:cNvSpPr>
          <p:nvPr>
            <p:ph idx="1"/>
          </p:nvPr>
        </p:nvSpPr>
        <p:spPr>
          <a:xfrm>
            <a:off x="381000" y="285750"/>
            <a:ext cx="8077200" cy="4343400"/>
          </a:xfrm>
        </p:spPr>
        <p:txBody>
          <a:bodyPr/>
          <a:lstStyle/>
          <a:p>
            <a:r>
              <a:rPr lang="en-US" sz="2000" dirty="0" smtClean="0"/>
              <a:t>	Tariffs </a:t>
            </a:r>
            <a:r>
              <a:rPr lang="en-US" sz="2000" dirty="0"/>
              <a:t>remain a significant hazard to developers who have locked in electricity prices in signed </a:t>
            </a:r>
            <a:r>
              <a:rPr lang="en-US" sz="2000" dirty="0" err="1"/>
              <a:t>PPAs</a:t>
            </a:r>
            <a:r>
              <a:rPr lang="en-US" sz="2000" dirty="0"/>
              <a:t>.  An exemption from solar panel tariffs for bi-facial panels is at high risk of being reversed.  Trump accused Vietnam in June of "taking advantage of us even worse than China."  Most panel suppliers are </a:t>
            </a:r>
            <a:r>
              <a:rPr lang="en-US" sz="2000" dirty="0" smtClean="0"/>
              <a:t>now </a:t>
            </a:r>
            <a:r>
              <a:rPr lang="en-US" sz="2000" dirty="0"/>
              <a:t>putting tariff risk on the customer.</a:t>
            </a:r>
          </a:p>
          <a:p>
            <a:r>
              <a:rPr lang="en-US" sz="2000" dirty="0"/>
              <a:t> </a:t>
            </a:r>
          </a:p>
          <a:p>
            <a:r>
              <a:rPr lang="en-US" sz="2000" dirty="0"/>
              <a:t>      </a:t>
            </a:r>
            <a:r>
              <a:rPr lang="en-US" sz="2000" dirty="0" smtClean="0"/>
              <a:t>	India </a:t>
            </a:r>
            <a:r>
              <a:rPr lang="en-US" sz="2000" dirty="0"/>
              <a:t>deal? </a:t>
            </a:r>
          </a:p>
          <a:p>
            <a:r>
              <a:rPr lang="en-US" sz="2000" dirty="0"/>
              <a:t>      </a:t>
            </a:r>
            <a:r>
              <a:rPr lang="en-US" sz="2000" dirty="0" smtClean="0"/>
              <a:t>	wind </a:t>
            </a:r>
            <a:r>
              <a:rPr lang="en-US" sz="2000" dirty="0"/>
              <a:t>towers</a:t>
            </a:r>
          </a:p>
        </p:txBody>
      </p:sp>
    </p:spTree>
    <p:extLst>
      <p:ext uri="{BB962C8B-B14F-4D97-AF65-F5344CB8AC3E}">
        <p14:creationId xmlns:p14="http://schemas.microsoft.com/office/powerpoint/2010/main" val="3587872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4"/>
          <p:cNvSpPr>
            <a:spLocks noGrp="1"/>
          </p:cNvSpPr>
          <p:nvPr>
            <p:ph idx="1"/>
          </p:nvPr>
        </p:nvSpPr>
        <p:spPr>
          <a:xfrm>
            <a:off x="381000" y="285750"/>
            <a:ext cx="8077200" cy="4343400"/>
          </a:xfrm>
        </p:spPr>
        <p:txBody>
          <a:bodyPr/>
          <a:lstStyle/>
          <a:p>
            <a:r>
              <a:rPr lang="en-US" sz="2000" dirty="0" smtClean="0"/>
              <a:t>	Developer </a:t>
            </a:r>
            <a:r>
              <a:rPr lang="en-US" sz="2000" dirty="0"/>
              <a:t>fees are in less favor after a court decision in June barring developer fees from being added to tax basis to calculate Treasury cash grants on two wind farms.  The case has moved to a US appeals court.  Invenergy filed its brief in the appeal on September 12. </a:t>
            </a:r>
            <a:endParaRPr lang="en-US" sz="2000" dirty="0" smtClean="0"/>
          </a:p>
          <a:p>
            <a:endParaRPr lang="en-US" sz="2000" dirty="0"/>
          </a:p>
          <a:p>
            <a:r>
              <a:rPr lang="en-US" sz="2000" dirty="0" smtClean="0"/>
              <a:t>		California Ridge</a:t>
            </a:r>
            <a:br>
              <a:rPr lang="en-US" sz="2000" dirty="0" smtClean="0"/>
            </a:br>
            <a:r>
              <a:rPr lang="en-US" sz="2000" dirty="0" smtClean="0"/>
              <a:t>	Bishop Hill </a:t>
            </a:r>
            <a:endParaRPr lang="en-US" sz="2000" dirty="0"/>
          </a:p>
        </p:txBody>
      </p:sp>
    </p:spTree>
    <p:extLst>
      <p:ext uri="{BB962C8B-B14F-4D97-AF65-F5344CB8AC3E}">
        <p14:creationId xmlns:p14="http://schemas.microsoft.com/office/powerpoint/2010/main" val="9949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4"/>
          <p:cNvSpPr>
            <a:spLocks noGrp="1"/>
          </p:cNvSpPr>
          <p:nvPr>
            <p:ph idx="1"/>
          </p:nvPr>
        </p:nvSpPr>
        <p:spPr>
          <a:xfrm>
            <a:off x="381000" y="285750"/>
            <a:ext cx="8077200" cy="4343400"/>
          </a:xfrm>
        </p:spPr>
        <p:txBody>
          <a:bodyPr/>
          <a:lstStyle/>
          <a:p>
            <a:r>
              <a:rPr lang="en-US" sz="2000" dirty="0" smtClean="0"/>
              <a:t>	The </a:t>
            </a:r>
            <a:r>
              <a:rPr lang="en-US" sz="2000" dirty="0"/>
              <a:t>biggest risk in solar deals remains the tax basis used to calculate tax benefits.  Another case the industry is watching </a:t>
            </a:r>
            <a:r>
              <a:rPr lang="en-US" sz="2000" dirty="0" smtClean="0"/>
              <a:t>closely, involving </a:t>
            </a:r>
            <a:r>
              <a:rPr lang="en-US" sz="2000" dirty="0"/>
              <a:t>the Alta wind farms in </a:t>
            </a:r>
            <a:r>
              <a:rPr lang="en-US" sz="2000" dirty="0" smtClean="0"/>
              <a:t>California, is </a:t>
            </a:r>
            <a:r>
              <a:rPr lang="en-US" sz="2000" dirty="0"/>
              <a:t>headed toward a retrial, possibly as early as the spring.</a:t>
            </a:r>
          </a:p>
          <a:p>
            <a:r>
              <a:rPr lang="en-US" sz="2000" dirty="0"/>
              <a:t> </a:t>
            </a:r>
          </a:p>
          <a:p>
            <a:r>
              <a:rPr lang="en-US" sz="2000" dirty="0"/>
              <a:t>      </a:t>
            </a:r>
            <a:r>
              <a:rPr lang="en-US" sz="2000" dirty="0" smtClean="0"/>
              <a:t>	tax </a:t>
            </a:r>
            <a:r>
              <a:rPr lang="en-US" sz="2000" dirty="0"/>
              <a:t>insurance premiums</a:t>
            </a:r>
          </a:p>
        </p:txBody>
      </p:sp>
    </p:spTree>
    <p:extLst>
      <p:ext uri="{BB962C8B-B14F-4D97-AF65-F5344CB8AC3E}">
        <p14:creationId xmlns:p14="http://schemas.microsoft.com/office/powerpoint/2010/main" val="3605520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4"/>
          <p:cNvSpPr>
            <a:spLocks noGrp="1"/>
          </p:cNvSpPr>
          <p:nvPr>
            <p:ph idx="1"/>
          </p:nvPr>
        </p:nvSpPr>
        <p:spPr>
          <a:xfrm>
            <a:off x="381000" y="285750"/>
            <a:ext cx="8077200" cy="4343400"/>
          </a:xfrm>
        </p:spPr>
        <p:txBody>
          <a:bodyPr/>
          <a:lstStyle/>
          <a:p>
            <a:r>
              <a:rPr lang="en-US" sz="2000" dirty="0" smtClean="0"/>
              <a:t>	Partnership </a:t>
            </a:r>
            <a:r>
              <a:rPr lang="en-US" sz="2000" dirty="0"/>
              <a:t>flip yields in the utility-scale solar market are in the 6.25% to 6.8% range.  Inverted lease transactions that price in dollars per ITC are in the $1.07 to $1.14 range for projects going into service in 2019.  Wind partnership flip yields are largely in the same range as solar flip yields, with reports in isolated cases of dropping below 6%.  Interest rates are 75 bps for construction debt and 125 bps over LIBOR for term debt </a:t>
            </a:r>
            <a:r>
              <a:rPr lang="en-US" sz="2000" dirty="0" smtClean="0"/>
              <a:t>for fully contracted </a:t>
            </a:r>
            <a:r>
              <a:rPr lang="en-US" sz="2000" dirty="0"/>
              <a:t>projects.</a:t>
            </a:r>
          </a:p>
        </p:txBody>
      </p:sp>
    </p:spTree>
    <p:extLst>
      <p:ext uri="{BB962C8B-B14F-4D97-AF65-F5344CB8AC3E}">
        <p14:creationId xmlns:p14="http://schemas.microsoft.com/office/powerpoint/2010/main" val="1215840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4"/>
          <p:cNvSpPr>
            <a:spLocks noGrp="1"/>
          </p:cNvSpPr>
          <p:nvPr>
            <p:ph idx="1"/>
          </p:nvPr>
        </p:nvSpPr>
        <p:spPr>
          <a:xfrm>
            <a:off x="381000" y="285750"/>
            <a:ext cx="8077200" cy="4343400"/>
          </a:xfrm>
        </p:spPr>
        <p:txBody>
          <a:bodyPr/>
          <a:lstStyle/>
          <a:p>
            <a:r>
              <a:rPr lang="en-US" sz="2000" dirty="0" smtClean="0"/>
              <a:t>	Power </a:t>
            </a:r>
            <a:r>
              <a:rPr lang="en-US" sz="2000" dirty="0"/>
              <a:t>prices are below operating costs for coal and nuclear plants in many markets.  Operating costs for gas are 3-4¢ a KWh, coal 3.5-5¢ and nuclear 4-5¢.  Solar + storage operating costs are expected to be 3-4¢ after 2023.  Wind is expected to be 2-3¢ without PTCs.  Storage today adds 1¢ per KWh on average.</a:t>
            </a:r>
          </a:p>
          <a:p>
            <a:r>
              <a:rPr lang="en-US" sz="2000" dirty="0"/>
              <a:t> </a:t>
            </a:r>
          </a:p>
          <a:p>
            <a:r>
              <a:rPr lang="en-US" sz="2000" dirty="0"/>
              <a:t>      </a:t>
            </a:r>
            <a:r>
              <a:rPr lang="en-US" sz="2000" dirty="0" smtClean="0"/>
              <a:t>	</a:t>
            </a:r>
            <a:r>
              <a:rPr lang="en-US" sz="2000" dirty="0" err="1" smtClean="0"/>
              <a:t>SPWR</a:t>
            </a:r>
            <a:r>
              <a:rPr lang="en-US" sz="2000" dirty="0"/>
              <a:t>: 25% storage</a:t>
            </a:r>
          </a:p>
        </p:txBody>
      </p:sp>
    </p:spTree>
    <p:extLst>
      <p:ext uri="{BB962C8B-B14F-4D97-AF65-F5344CB8AC3E}">
        <p14:creationId xmlns:p14="http://schemas.microsoft.com/office/powerpoint/2010/main" val="2284809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4"/>
          <p:cNvSpPr>
            <a:spLocks noGrp="1"/>
          </p:cNvSpPr>
          <p:nvPr>
            <p:ph idx="1"/>
          </p:nvPr>
        </p:nvSpPr>
        <p:spPr>
          <a:xfrm>
            <a:off x="381000" y="285750"/>
            <a:ext cx="8077200" cy="4343400"/>
          </a:xfrm>
        </p:spPr>
        <p:txBody>
          <a:bodyPr/>
          <a:lstStyle/>
          <a:p>
            <a:r>
              <a:rPr lang="en-US" sz="2000" dirty="0" smtClean="0"/>
              <a:t>	New </a:t>
            </a:r>
            <a:r>
              <a:rPr lang="en-US" sz="2000" dirty="0"/>
              <a:t>regulations on what qualifies for investment credits are almost certain to slip into next year.  IRS regulations on tax credits for carbon sequestration could be out by year end.  Once they are out, a number of coal sequestration projects should start to move.  The IRS is expected to decide this fall whether independent power companies can add back depreciation to taxable income through 2021 when calculating the 30% cap on interest deductions.  </a:t>
            </a:r>
          </a:p>
        </p:txBody>
      </p:sp>
    </p:spTree>
    <p:extLst>
      <p:ext uri="{BB962C8B-B14F-4D97-AF65-F5344CB8AC3E}">
        <p14:creationId xmlns:p14="http://schemas.microsoft.com/office/powerpoint/2010/main" val="2136966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4"/>
          <p:cNvSpPr>
            <a:spLocks noGrp="1"/>
          </p:cNvSpPr>
          <p:nvPr>
            <p:ph idx="1"/>
          </p:nvPr>
        </p:nvSpPr>
        <p:spPr>
          <a:xfrm>
            <a:off x="381000" y="285750"/>
            <a:ext cx="8077200" cy="4343400"/>
          </a:xfrm>
        </p:spPr>
        <p:txBody>
          <a:bodyPr/>
          <a:lstStyle/>
          <a:p>
            <a:r>
              <a:rPr lang="en-US" sz="2000" dirty="0" smtClean="0"/>
              <a:t>	Electrification </a:t>
            </a:r>
            <a:r>
              <a:rPr lang="en-US" sz="2000" dirty="0"/>
              <a:t>of the transportation sector has the potential to increase electricity demand.  However, replacing all 200 million cars would lead to only a 14% increase.  We are at 1 million EVs in the US today.  The fact that many millennials don't want to own cars makes adoption rates harder to forecast.  US EV sales </a:t>
            </a:r>
            <a:r>
              <a:rPr lang="en-US" sz="2000" dirty="0" smtClean="0"/>
              <a:t>increased </a:t>
            </a:r>
            <a:r>
              <a:rPr lang="en-US" sz="2000" dirty="0"/>
              <a:t>by 40% in 2018, but the number of public charge points increased by only 2%.</a:t>
            </a:r>
          </a:p>
        </p:txBody>
      </p:sp>
    </p:spTree>
    <p:extLst>
      <p:ext uri="{BB962C8B-B14F-4D97-AF65-F5344CB8AC3E}">
        <p14:creationId xmlns:p14="http://schemas.microsoft.com/office/powerpoint/2010/main" val="4184878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19200" y="361950"/>
            <a:ext cx="6172200" cy="415782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4"/>
          <p:cNvSpPr>
            <a:spLocks noGrp="1"/>
          </p:cNvSpPr>
          <p:nvPr>
            <p:ph idx="1"/>
          </p:nvPr>
        </p:nvSpPr>
        <p:spPr>
          <a:xfrm>
            <a:off x="381000" y="285750"/>
            <a:ext cx="8077200" cy="4343400"/>
          </a:xfrm>
        </p:spPr>
        <p:txBody>
          <a:bodyPr/>
          <a:lstStyle/>
          <a:p>
            <a:r>
              <a:rPr lang="en-US" sz="2000" dirty="0" smtClean="0"/>
              <a:t>	Opportunity </a:t>
            </a:r>
            <a:r>
              <a:rPr lang="en-US" sz="2000" dirty="0"/>
              <a:t>zones have been a disappointment so far to renewable energy developers who had been looking at them as a possible source of equity for their projects.  IRS regulations to use them are extremely complicated.  Trying to tap into opportunity zone funding is like trying to navigate through an intricately constructed maze.</a:t>
            </a:r>
          </a:p>
          <a:p>
            <a:r>
              <a:rPr lang="en-US" sz="2000" dirty="0"/>
              <a:t>      </a:t>
            </a:r>
          </a:p>
          <a:p>
            <a:r>
              <a:rPr lang="en-US" sz="2000" dirty="0"/>
              <a:t>      </a:t>
            </a:r>
            <a:r>
              <a:rPr lang="en-US" sz="2000" dirty="0" smtClean="0"/>
              <a:t>	NYTs</a:t>
            </a:r>
            <a:endParaRPr lang="en-US" sz="2000" dirty="0"/>
          </a:p>
          <a:p>
            <a:r>
              <a:rPr lang="en-US" sz="2000" dirty="0"/>
              <a:t>      </a:t>
            </a:r>
            <a:r>
              <a:rPr lang="en-US" sz="2000" dirty="0" smtClean="0"/>
              <a:t>	new </a:t>
            </a:r>
            <a:r>
              <a:rPr lang="en-US" sz="2000" dirty="0"/>
              <a:t>regulations</a:t>
            </a:r>
          </a:p>
        </p:txBody>
      </p:sp>
    </p:spTree>
    <p:extLst>
      <p:ext uri="{BB962C8B-B14F-4D97-AF65-F5344CB8AC3E}">
        <p14:creationId xmlns:p14="http://schemas.microsoft.com/office/powerpoint/2010/main" val="26864304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4"/>
          <p:cNvSpPr>
            <a:spLocks noGrp="1"/>
          </p:cNvSpPr>
          <p:nvPr>
            <p:ph idx="1"/>
          </p:nvPr>
        </p:nvSpPr>
        <p:spPr>
          <a:xfrm>
            <a:off x="381000" y="285750"/>
            <a:ext cx="8077200" cy="4343400"/>
          </a:xfrm>
        </p:spPr>
        <p:txBody>
          <a:bodyPr/>
          <a:lstStyle/>
          <a:p>
            <a:r>
              <a:rPr lang="en-US" sz="2000" dirty="0" smtClean="0"/>
              <a:t>	The </a:t>
            </a:r>
            <a:r>
              <a:rPr lang="en-US" sz="2000" dirty="0"/>
              <a:t>level of service from government agencies has become noticeably worse.  Only 33% of taxpayers got through to the IRS after an average wait of 41 minutes during the last filing season.  The US Customs office that fields questions about tariffs no longer answers the phone.  Customs agents at busy airports are sometimes bewildered about what tariff rates to apply to goods that returning Americans bring back with them from overseas.</a:t>
            </a:r>
          </a:p>
          <a:p>
            <a:r>
              <a:rPr lang="en-US" sz="2000" dirty="0"/>
              <a:t> </a:t>
            </a:r>
          </a:p>
          <a:p>
            <a:r>
              <a:rPr lang="en-US" sz="2000" dirty="0"/>
              <a:t>      </a:t>
            </a:r>
            <a:r>
              <a:rPr lang="en-US" sz="2000" dirty="0" smtClean="0"/>
              <a:t>	3,892 </a:t>
            </a:r>
            <a:r>
              <a:rPr lang="en-US" sz="2000" dirty="0"/>
              <a:t>pages</a:t>
            </a:r>
          </a:p>
        </p:txBody>
      </p:sp>
    </p:spTree>
    <p:extLst>
      <p:ext uri="{BB962C8B-B14F-4D97-AF65-F5344CB8AC3E}">
        <p14:creationId xmlns:p14="http://schemas.microsoft.com/office/powerpoint/2010/main" val="3584483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p:txBody>
          <a:bodyPr/>
          <a:lstStyle/>
          <a:p>
            <a:pPr algn="ctr"/>
            <a:r>
              <a:rPr lang="en-US" sz="2000" dirty="0"/>
              <a:t>Number of state legislatures that are controlled by a single party:   </a:t>
            </a:r>
            <a:endParaRPr lang="en-US" sz="2000" dirty="0" smtClean="0"/>
          </a:p>
          <a:p>
            <a:pPr algn="ctr"/>
            <a:r>
              <a:rPr lang="en-US" altLang="en-US" sz="4000" dirty="0" smtClean="0">
                <a:ea typeface="ＭＳ Ｐゴシック" panose="020B0600070205080204" pitchFamily="34" charset="-128"/>
              </a:rPr>
              <a:t>49</a:t>
            </a:r>
            <a:endParaRPr lang="en-US" altLang="en-US" sz="4000" dirty="0">
              <a:ea typeface="ＭＳ Ｐゴシック" panose="020B0600070205080204" pitchFamily="34" charset="-128"/>
            </a:endParaRPr>
          </a:p>
        </p:txBody>
      </p:sp>
    </p:spTree>
    <p:extLst>
      <p:ext uri="{BB962C8B-B14F-4D97-AF65-F5344CB8AC3E}">
        <p14:creationId xmlns:p14="http://schemas.microsoft.com/office/powerpoint/2010/main" val="17178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p:txBody>
          <a:bodyPr/>
          <a:lstStyle/>
          <a:p>
            <a:pPr algn="ctr"/>
            <a:r>
              <a:rPr lang="en-US" sz="2000" dirty="0"/>
              <a:t>Percentage change in women's math test scores in a room </a:t>
            </a:r>
            <a:r>
              <a:rPr lang="en-US" sz="2000" dirty="0" smtClean="0"/>
              <a:t/>
            </a:r>
            <a:br>
              <a:rPr lang="en-US" sz="2000" dirty="0" smtClean="0"/>
            </a:br>
            <a:r>
              <a:rPr lang="en-US" sz="2000" dirty="0" smtClean="0"/>
              <a:t>that </a:t>
            </a:r>
            <a:r>
              <a:rPr lang="en-US" sz="2000" dirty="0"/>
              <a:t>is between 80˚ and </a:t>
            </a:r>
            <a:r>
              <a:rPr lang="en-US" sz="2000" dirty="0" err="1"/>
              <a:t>90˚F</a:t>
            </a:r>
            <a:r>
              <a:rPr lang="en-US" sz="2000" dirty="0"/>
              <a:t> rather than 60˚ and </a:t>
            </a:r>
            <a:r>
              <a:rPr lang="en-US" sz="2000" dirty="0" err="1"/>
              <a:t>70˚F</a:t>
            </a:r>
            <a:r>
              <a:rPr lang="en-US" sz="2000" dirty="0"/>
              <a:t>:   </a:t>
            </a:r>
            <a:endParaRPr lang="en-US" sz="2000" dirty="0" smtClean="0"/>
          </a:p>
          <a:p>
            <a:pPr algn="ctr"/>
            <a:r>
              <a:rPr lang="en-US" altLang="en-US" sz="4000" dirty="0" smtClean="0">
                <a:ea typeface="ＭＳ Ｐゴシック" panose="020B0600070205080204" pitchFamily="34" charset="-128"/>
              </a:rPr>
              <a:t>+27%</a:t>
            </a:r>
            <a:endParaRPr lang="en-US" altLang="en-US" sz="4000" dirty="0">
              <a:ea typeface="ＭＳ Ｐゴシック" panose="020B0600070205080204" pitchFamily="34" charset="-128"/>
            </a:endParaRPr>
          </a:p>
        </p:txBody>
      </p:sp>
    </p:spTree>
    <p:extLst>
      <p:ext uri="{BB962C8B-B14F-4D97-AF65-F5344CB8AC3E}">
        <p14:creationId xmlns:p14="http://schemas.microsoft.com/office/powerpoint/2010/main" val="57175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p:txBody>
          <a:bodyPr/>
          <a:lstStyle/>
          <a:p>
            <a:pPr algn="ctr"/>
            <a:r>
              <a:rPr lang="en-US" sz="2000" dirty="0"/>
              <a:t>In men's math test scores:   </a:t>
            </a:r>
            <a:endParaRPr lang="en-US" sz="2000" dirty="0" smtClean="0"/>
          </a:p>
          <a:p>
            <a:pPr algn="ctr"/>
            <a:r>
              <a:rPr lang="en-US" altLang="en-US" sz="4000" dirty="0" smtClean="0">
                <a:ea typeface="ＭＳ Ｐゴシック" panose="020B0600070205080204" pitchFamily="34" charset="-128"/>
              </a:rPr>
              <a:t>-7%</a:t>
            </a:r>
            <a:endParaRPr lang="en-US" altLang="en-US" sz="4000" dirty="0">
              <a:ea typeface="ＭＳ Ｐゴシック" panose="020B0600070205080204" pitchFamily="34" charset="-128"/>
            </a:endParaRPr>
          </a:p>
        </p:txBody>
      </p:sp>
    </p:spTree>
    <p:extLst>
      <p:ext uri="{BB962C8B-B14F-4D97-AF65-F5344CB8AC3E}">
        <p14:creationId xmlns:p14="http://schemas.microsoft.com/office/powerpoint/2010/main" val="198351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ctrTitle"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anose="020B0600070205080204" pitchFamily="34" charset="-128"/>
              </a:rPr>
              <a:t>What’s New?</a:t>
            </a:r>
          </a:p>
        </p:txBody>
      </p:sp>
      <p:sp>
        <p:nvSpPr>
          <p:cNvPr id="34819" name="Subtitle 4"/>
          <p:cNvSpPr>
            <a:spLocks noGrp="1"/>
          </p:cNvSpPr>
          <p:nvPr>
            <p:ph type="subTitle" sz="quarter" idx="1"/>
          </p:nvPr>
        </p:nvSpPr>
        <p:spPr/>
        <p:txBody>
          <a:bodyPr/>
          <a:lstStyle/>
          <a:p>
            <a:pPr marL="0" indent="0"/>
            <a:r>
              <a:rPr lang="en-US" altLang="en-US" sz="1900" smtClean="0">
                <a:ea typeface="ＭＳ Ｐゴシック" panose="020B0600070205080204" pitchFamily="34" charset="-128"/>
              </a:rPr>
              <a:t>Keith Martin</a:t>
            </a:r>
            <a:endParaRPr lang="en-US" altLang="en-US" sz="1900" b="0" i="1" smtClean="0">
              <a:ea typeface="ＭＳ Ｐゴシック" panose="020B0600070205080204" pitchFamily="34" charset="-128"/>
            </a:endParaRPr>
          </a:p>
          <a:p>
            <a:pPr marL="0" indent="0">
              <a:spcBef>
                <a:spcPct val="10000"/>
              </a:spcBef>
            </a:pPr>
            <a:r>
              <a:rPr lang="en-US" altLang="en-US" sz="1200" b="0" i="1" smtClean="0">
                <a:ea typeface="ＭＳ Ｐゴシック" panose="020B0600070205080204" pitchFamily="34" charset="-128"/>
              </a:rPr>
              <a:t>keith.martin@nortonrosefulbright.com</a:t>
            </a:r>
            <a:endParaRPr lang="en-US" altLang="en-US" sz="1400" b="0" i="1"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7500" t="24581" r="62500" b="26764"/>
          <a:stretch/>
        </p:blipFill>
        <p:spPr>
          <a:xfrm>
            <a:off x="1676400" y="438150"/>
            <a:ext cx="6019800" cy="4118810"/>
          </a:xfrm>
          <a:prstGeom prst="rect">
            <a:avLst/>
          </a:prstGeom>
        </p:spPr>
      </p:pic>
    </p:spTree>
    <p:extLst>
      <p:ext uri="{BB962C8B-B14F-4D97-AF65-F5344CB8AC3E}">
        <p14:creationId xmlns:p14="http://schemas.microsoft.com/office/powerpoint/2010/main" val="650592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4"/>
          <p:cNvSpPr>
            <a:spLocks noGrp="1"/>
          </p:cNvSpPr>
          <p:nvPr>
            <p:ph idx="1"/>
          </p:nvPr>
        </p:nvSpPr>
        <p:spPr>
          <a:xfrm>
            <a:off x="381000" y="285750"/>
            <a:ext cx="8077200" cy="4343400"/>
          </a:xfrm>
        </p:spPr>
        <p:txBody>
          <a:bodyPr/>
          <a:lstStyle/>
          <a:p>
            <a:r>
              <a:rPr lang="en-US" sz="2000" dirty="0" smtClean="0"/>
              <a:t>	CFOs </a:t>
            </a:r>
            <a:r>
              <a:rPr lang="en-US" sz="2000" dirty="0"/>
              <a:t>are wondering whether they need to spend money before year end to start construction of new </a:t>
            </a:r>
            <a:r>
              <a:rPr lang="en-US" sz="2000" dirty="0" smtClean="0"/>
              <a:t>solar projects</a:t>
            </a:r>
            <a:r>
              <a:rPr lang="en-US" sz="2000" dirty="0"/>
              <a:t>.  SEIA is making a major push to extend the ITC, but the proposal faces long odds.  </a:t>
            </a:r>
            <a:r>
              <a:rPr lang="en-US" sz="2000" dirty="0" smtClean="0"/>
              <a:t>All eyes are on a </a:t>
            </a:r>
            <a:r>
              <a:rPr lang="en-US" sz="2000" dirty="0"/>
              <a:t>potential extenders bill at year end.</a:t>
            </a:r>
          </a:p>
          <a:p>
            <a:r>
              <a:rPr lang="en-US" sz="2000" dirty="0"/>
              <a:t> </a:t>
            </a:r>
          </a:p>
          <a:p>
            <a:r>
              <a:rPr lang="en-US" sz="2000" dirty="0"/>
              <a:t>      </a:t>
            </a:r>
            <a:r>
              <a:rPr lang="en-US" sz="2000" dirty="0" smtClean="0"/>
              <a:t>	House </a:t>
            </a:r>
            <a:r>
              <a:rPr lang="en-US" sz="2000" dirty="0"/>
              <a:t>3/36</a:t>
            </a:r>
          </a:p>
          <a:p>
            <a:r>
              <a:rPr lang="en-US" sz="2000" dirty="0"/>
              <a:t>     </a:t>
            </a:r>
            <a:r>
              <a:rPr lang="en-US" sz="2000" dirty="0" smtClean="0"/>
              <a:t>	Senate </a:t>
            </a:r>
            <a:r>
              <a:rPr lang="en-US" sz="2000" dirty="0"/>
              <a:t>0/16</a:t>
            </a:r>
          </a:p>
        </p:txBody>
      </p:sp>
    </p:spTree>
    <p:extLst>
      <p:ext uri="{BB962C8B-B14F-4D97-AF65-F5344CB8AC3E}">
        <p14:creationId xmlns:p14="http://schemas.microsoft.com/office/powerpoint/2010/main" val="946883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4"/>
          <p:cNvSpPr>
            <a:spLocks noGrp="1"/>
          </p:cNvSpPr>
          <p:nvPr>
            <p:ph idx="1"/>
          </p:nvPr>
        </p:nvSpPr>
        <p:spPr>
          <a:xfrm>
            <a:off x="381000" y="285750"/>
            <a:ext cx="8077200" cy="4343400"/>
          </a:xfrm>
        </p:spPr>
        <p:txBody>
          <a:bodyPr/>
          <a:lstStyle/>
          <a:p>
            <a:r>
              <a:rPr lang="en-US" sz="2000" dirty="0" smtClean="0"/>
              <a:t>	Chances </a:t>
            </a:r>
            <a:r>
              <a:rPr lang="en-US" sz="2000" dirty="0"/>
              <a:t>of an ITC extension improve after 2020 depending on the election results.  There is a growing sense in Washington that the government will have to employ whatever tools it can to make up for lost time on climate change.</a:t>
            </a:r>
          </a:p>
        </p:txBody>
      </p:sp>
    </p:spTree>
    <p:extLst>
      <p:ext uri="{BB962C8B-B14F-4D97-AF65-F5344CB8AC3E}">
        <p14:creationId xmlns:p14="http://schemas.microsoft.com/office/powerpoint/2010/main" val="32651541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6667" t="26297" r="64515" b="19184"/>
          <a:stretch/>
        </p:blipFill>
        <p:spPr>
          <a:xfrm>
            <a:off x="1752600" y="294218"/>
            <a:ext cx="5410200" cy="4408311"/>
          </a:xfrm>
          <a:prstGeom prst="rect">
            <a:avLst/>
          </a:prstGeom>
        </p:spPr>
      </p:pic>
    </p:spTree>
    <p:extLst>
      <p:ext uri="{BB962C8B-B14F-4D97-AF65-F5344CB8AC3E}">
        <p14:creationId xmlns:p14="http://schemas.microsoft.com/office/powerpoint/2010/main" val="4066186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4"/>
          <p:cNvSpPr>
            <a:spLocks noGrp="1"/>
          </p:cNvSpPr>
          <p:nvPr>
            <p:ph idx="1"/>
          </p:nvPr>
        </p:nvSpPr>
        <p:spPr>
          <a:xfrm>
            <a:off x="381000" y="285750"/>
            <a:ext cx="8077200" cy="4343400"/>
          </a:xfrm>
        </p:spPr>
        <p:txBody>
          <a:bodyPr/>
          <a:lstStyle/>
          <a:p>
            <a:r>
              <a:rPr lang="en-US" sz="2000" dirty="0" smtClean="0"/>
              <a:t>	Solar </a:t>
            </a:r>
            <a:r>
              <a:rPr lang="en-US" sz="2000" dirty="0"/>
              <a:t>companies are pursuing various construction-start strategies.  Solar panels have become hard to find, so most questions lately have been about stockpiling racking or about physical work on concrete footers and posts on site and starting work at the factory on transformers.</a:t>
            </a:r>
          </a:p>
          <a:p>
            <a:r>
              <a:rPr lang="en-US" sz="2000" dirty="0"/>
              <a:t> </a:t>
            </a:r>
          </a:p>
          <a:p>
            <a:r>
              <a:rPr lang="en-US" sz="2000" dirty="0"/>
              <a:t>      </a:t>
            </a:r>
            <a:r>
              <a:rPr lang="en-US" sz="2000" dirty="0" smtClean="0"/>
              <a:t>	spectrum</a:t>
            </a:r>
            <a:endParaRPr lang="en-US" sz="2000" dirty="0"/>
          </a:p>
          <a:p>
            <a:r>
              <a:rPr lang="en-US" sz="2000" dirty="0"/>
              <a:t>      </a:t>
            </a:r>
            <a:r>
              <a:rPr lang="en-US" sz="2000" dirty="0" smtClean="0"/>
              <a:t>	tax </a:t>
            </a:r>
            <a:r>
              <a:rPr lang="en-US" sz="2000" dirty="0"/>
              <a:t>equity market</a:t>
            </a:r>
          </a:p>
        </p:txBody>
      </p:sp>
    </p:spTree>
    <p:extLst>
      <p:ext uri="{BB962C8B-B14F-4D97-AF65-F5344CB8AC3E}">
        <p14:creationId xmlns:p14="http://schemas.microsoft.com/office/powerpoint/2010/main" val="757527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4"/>
          <p:cNvSpPr>
            <a:spLocks noGrp="1"/>
          </p:cNvSpPr>
          <p:nvPr>
            <p:ph idx="1"/>
          </p:nvPr>
        </p:nvSpPr>
        <p:spPr>
          <a:xfrm>
            <a:off x="381000" y="285750"/>
            <a:ext cx="8077200" cy="4343400"/>
          </a:xfrm>
        </p:spPr>
        <p:txBody>
          <a:bodyPr/>
          <a:lstStyle/>
          <a:p>
            <a:r>
              <a:rPr lang="en-US" sz="2000" dirty="0" smtClean="0"/>
              <a:t>	Wind </a:t>
            </a:r>
            <a:r>
              <a:rPr lang="en-US" sz="2000" dirty="0"/>
              <a:t>companies </a:t>
            </a:r>
            <a:r>
              <a:rPr lang="en-US" sz="2000" dirty="0" smtClean="0"/>
              <a:t>face a </a:t>
            </a:r>
            <a:r>
              <a:rPr lang="en-US" sz="2000" dirty="0"/>
              <a:t>different challenge.  They are coming up against the second of two deadlines -- to </a:t>
            </a:r>
            <a:r>
              <a:rPr lang="en-US" sz="2000" u="sng" dirty="0"/>
              <a:t>finish</a:t>
            </a:r>
            <a:r>
              <a:rPr lang="en-US" sz="2000" dirty="0"/>
              <a:t> construction.  The IRS allows four years.  Anyone taking longer must prove continuous work after construction started.  The tax equity market is expected to finance projects where developers can prove "continuous efforts."</a:t>
            </a:r>
          </a:p>
        </p:txBody>
      </p:sp>
    </p:spTree>
    <p:extLst>
      <p:ext uri="{BB962C8B-B14F-4D97-AF65-F5344CB8AC3E}">
        <p14:creationId xmlns:p14="http://schemas.microsoft.com/office/powerpoint/2010/main" val="3283595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4"/>
          <p:cNvSpPr>
            <a:spLocks noGrp="1"/>
          </p:cNvSpPr>
          <p:nvPr>
            <p:ph idx="1"/>
          </p:nvPr>
        </p:nvSpPr>
        <p:spPr>
          <a:xfrm>
            <a:off x="381000" y="285750"/>
            <a:ext cx="8077200" cy="4343400"/>
          </a:xfrm>
        </p:spPr>
        <p:txBody>
          <a:bodyPr/>
          <a:lstStyle/>
          <a:p>
            <a:r>
              <a:rPr lang="en-US" sz="2000" dirty="0" smtClean="0"/>
              <a:t>	Among </a:t>
            </a:r>
            <a:r>
              <a:rPr lang="en-US" sz="2000" dirty="0"/>
              <a:t>the many questions developers are asking is whether they can shed an early construction start by simply not using physical work.  The IRS view is there must be a business reason.</a:t>
            </a:r>
          </a:p>
        </p:txBody>
      </p:sp>
    </p:spTree>
    <p:extLst>
      <p:ext uri="{BB962C8B-B14F-4D97-AF65-F5344CB8AC3E}">
        <p14:creationId xmlns:p14="http://schemas.microsoft.com/office/powerpoint/2010/main" val="263841144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F58742"/>
      </a:dk2>
      <a:lt2>
        <a:srgbClr val="FFFFFF"/>
      </a:lt2>
      <a:accent1>
        <a:srgbClr val="FFFFFF"/>
      </a:accent1>
      <a:accent2>
        <a:srgbClr val="000000"/>
      </a:accent2>
      <a:accent3>
        <a:srgbClr val="F9C3B0"/>
      </a:accent3>
      <a:accent4>
        <a:srgbClr val="DADADA"/>
      </a:accent4>
      <a:accent5>
        <a:srgbClr val="FFFFFF"/>
      </a:accent5>
      <a:accent6>
        <a:srgbClr val="000000"/>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
      <a:dk1>
        <a:srgbClr val="000000"/>
      </a:dk1>
      <a:lt1>
        <a:srgbClr val="FFFFFF"/>
      </a:lt1>
      <a:dk2>
        <a:srgbClr val="F58742"/>
      </a:dk2>
      <a:lt2>
        <a:srgbClr val="FFFFFF"/>
      </a:lt2>
      <a:accent1>
        <a:srgbClr val="FFFFFF"/>
      </a:accent1>
      <a:accent2>
        <a:srgbClr val="000000"/>
      </a:accent2>
      <a:accent3>
        <a:srgbClr val="F9C3B0"/>
      </a:accent3>
      <a:accent4>
        <a:srgbClr val="DADADA"/>
      </a:accent4>
      <a:accent5>
        <a:srgbClr val="FFFFFF"/>
      </a:accent5>
      <a:accent6>
        <a:srgbClr val="000000"/>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
      <a:dk1>
        <a:srgbClr val="000000"/>
      </a:dk1>
      <a:lt1>
        <a:srgbClr val="FFFFFF"/>
      </a:lt1>
      <a:dk2>
        <a:srgbClr val="F58742"/>
      </a:dk2>
      <a:lt2>
        <a:srgbClr val="FFFFFF"/>
      </a:lt2>
      <a:accent1>
        <a:srgbClr val="FFFFFF"/>
      </a:accent1>
      <a:accent2>
        <a:srgbClr val="000000"/>
      </a:accent2>
      <a:accent3>
        <a:srgbClr val="F9C3B0"/>
      </a:accent3>
      <a:accent4>
        <a:srgbClr val="DADADA"/>
      </a:accent4>
      <a:accent5>
        <a:srgbClr val="FFFFFF"/>
      </a:accent5>
      <a:accent6>
        <a:srgbClr val="000000"/>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2388</TotalTime>
  <Words>42</Words>
  <Application>Microsoft Office PowerPoint</Application>
  <PresentationFormat>On-screen Show (16:9)</PresentationFormat>
  <Paragraphs>52</Paragraphs>
  <Slides>25</Slides>
  <Notes>2</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25</vt:i4>
      </vt:variant>
    </vt:vector>
  </HeadingPairs>
  <TitlesOfParts>
    <vt:vector size="30" baseType="lpstr">
      <vt:lpstr>ＭＳ Ｐゴシック</vt:lpstr>
      <vt:lpstr>Arial</vt:lpstr>
      <vt:lpstr>Blank Presentation</vt:lpstr>
      <vt:lpstr>1_Blank Presentation</vt:lpstr>
      <vt:lpstr>2_Blank Presentation</vt:lpstr>
      <vt:lpstr>What’s New?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New?</vt:lpstr>
    </vt:vector>
  </TitlesOfParts>
  <Company>Andrew Watts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 Issues in Structuring  Coal Power Deals</dc:title>
  <cp:lastModifiedBy>Norton Rose Fulbright</cp:lastModifiedBy>
  <cp:revision>475</cp:revision>
  <cp:lastPrinted>2019-01-25T20:41:24Z</cp:lastPrinted>
  <dcterms:modified xsi:type="dcterms:W3CDTF">2019-09-23T18:51:18Z</dcterms:modified>
</cp:coreProperties>
</file>