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1205" r:id="rId3"/>
    <p:sldId id="1206" r:id="rId4"/>
    <p:sldId id="259" r:id="rId5"/>
    <p:sldId id="1189" r:id="rId6"/>
    <p:sldId id="1190" r:id="rId7"/>
    <p:sldId id="1210" r:id="rId8"/>
    <p:sldId id="260" r:id="rId9"/>
    <p:sldId id="261" r:id="rId10"/>
    <p:sldId id="262" r:id="rId11"/>
    <p:sldId id="263" r:id="rId12"/>
    <p:sldId id="264" r:id="rId13"/>
    <p:sldId id="1191" r:id="rId14"/>
    <p:sldId id="1192" r:id="rId15"/>
    <p:sldId id="1193" r:id="rId16"/>
    <p:sldId id="1194" r:id="rId17"/>
    <p:sldId id="1195" r:id="rId18"/>
    <p:sldId id="1211" r:id="rId19"/>
    <p:sldId id="1196" r:id="rId20"/>
    <p:sldId id="1197" r:id="rId21"/>
    <p:sldId id="1198" r:id="rId22"/>
    <p:sldId id="1199" r:id="rId23"/>
    <p:sldId id="1200" r:id="rId24"/>
    <p:sldId id="1201" r:id="rId25"/>
    <p:sldId id="1202" r:id="rId26"/>
    <p:sldId id="1209" r:id="rId27"/>
    <p:sldId id="1203" r:id="rId28"/>
    <p:sldId id="1212" r:id="rId29"/>
    <p:sldId id="1204" r:id="rId30"/>
    <p:sldId id="1185" r:id="rId31"/>
    <p:sldId id="1186" r:id="rId32"/>
    <p:sldId id="1187" r:id="rId33"/>
    <p:sldId id="1208" r:id="rId34"/>
  </p:sldIdLst>
  <p:sldSz cx="9144000" cy="5143500" type="screen16x9"/>
  <p:notesSz cx="7010400" cy="92360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1">
              <a:lumOff val="44000"/>
            </a:schemeClr>
          </a:solidFill>
        </a:fill>
      </a:tcStyle>
    </a:wholeTbl>
    <a:band2H>
      <a:tcTxStyle/>
      <a:tcStyle>
        <a:tcBdr/>
        <a:fill>
          <a:solidFill>
            <a:schemeClr val="accent1">
              <a:lumOff val="44000"/>
            </a:schemeClr>
          </a:solidFill>
        </a:fill>
      </a:tcStyle>
    </a:band2H>
    <a:firstCol>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1">
              <a:lumOff val="44000"/>
            </a:schemeClr>
          </a:solidFill>
        </a:fill>
      </a:tcStyle>
    </a:firstCol>
    <a:la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381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1">
              <a:lumOff val="44000"/>
            </a:schemeClr>
          </a:solidFill>
        </a:fill>
      </a:tcStyle>
    </a:lastRow>
    <a:fir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381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1">
              <a:lumOff val="44000"/>
            </a:schemeClr>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FDE9E3"/>
          </a:solidFill>
        </a:fill>
      </a:tcStyle>
    </a:wholeTbl>
    <a:band2H>
      <a:tcTxStyle/>
      <a:tcStyle>
        <a:tcBdr/>
        <a:fill>
          <a:solidFill>
            <a:srgbClr val="FEF4F2"/>
          </a:solidFill>
        </a:fill>
      </a:tcStyle>
    </a:band2H>
    <a:firstCol>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3"/>
          </a:solidFill>
        </a:fill>
      </a:tcStyle>
    </a:firstCol>
    <a:la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381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3"/>
          </a:solidFill>
        </a:fill>
      </a:tcStyle>
    </a:lastRow>
    <a:fir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381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000000"/>
          </a:solidFill>
        </a:fill>
      </a:tcStyle>
    </a:firstCol>
    <a:la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381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000000"/>
          </a:solidFill>
        </a:fill>
      </a:tcStyle>
    </a:lastRow>
    <a:fir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381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000000"/>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1">
              <a:lumOff val="44000"/>
            </a:schemeClr>
          </a:solidFill>
        </a:fill>
      </a:tcStyle>
    </a:band2H>
    <a:firstCol>
      <a:tcTxStyle b="on" i="off">
        <a:fontRef idx="major">
          <a:schemeClr val="accent1">
            <a:lumOff val="44000"/>
          </a:schemeClr>
        </a:fontRef>
        <a:schemeClr val="accent1">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44000"/>
            </a:schemeClr>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lumOff val="44000"/>
            </a:schemeClr>
          </a:solidFill>
        </a:fill>
      </a:tcStyle>
    </a:lastRow>
    <a:firstRow>
      <a:tcTxStyle b="on" i="off">
        <a:fontRef idx="major">
          <a:schemeClr val="accent1">
            <a:lumOff val="44000"/>
          </a:schemeClr>
        </a:fontRef>
        <a:schemeClr val="accent1">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lumOff val="44000"/>
            </a:schemeClr>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000000"/>
          </a:solidFill>
        </a:fill>
      </a:tcStyle>
    </a:firstCol>
    <a:la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381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000000"/>
          </a:solidFill>
        </a:fill>
      </a:tcStyle>
    </a:lastRow>
    <a:fir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381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1">
              <a:lumOff val="44000"/>
              <a:alpha val="20000"/>
            </a:schemeClr>
          </a:solidFill>
        </a:fill>
      </a:tcStyle>
    </a:wholeTbl>
    <a:band2H>
      <a:tcTxStyle/>
      <a:tcStyle>
        <a:tcBdr/>
        <a:fill>
          <a:solidFill>
            <a:schemeClr val="accent1">
              <a:lumOff val="44000"/>
            </a:schemeClr>
          </a:solidFill>
        </a:fill>
      </a:tcStyle>
    </a:band2H>
    <a:firstCol>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solidFill>
            <a:schemeClr val="accent1">
              <a:lumOff val="44000"/>
              <a:alpha val="20000"/>
            </a:schemeClr>
          </a:solidFill>
        </a:fill>
      </a:tcStyle>
    </a:firstCol>
    <a:la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50800" cap="flat">
              <a:solidFill>
                <a:schemeClr val="accent1">
                  <a:lumOff val="44000"/>
                </a:schemeClr>
              </a:solidFill>
              <a:prstDash val="solid"/>
              <a:round/>
            </a:ln>
          </a:top>
          <a:bottom>
            <a:ln w="127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noFill/>
        </a:fill>
      </a:tcStyle>
    </a:lastRow>
    <a:firstRow>
      <a:tcTxStyle b="on" i="off">
        <a:fontRef idx="major">
          <a:schemeClr val="accent1">
            <a:lumOff val="44000"/>
          </a:schemeClr>
        </a:fontRef>
        <a:schemeClr val="accent1">
          <a:lumOff val="44000"/>
        </a:schemeClr>
      </a:tcTxStyle>
      <a:tcStyle>
        <a:tcBdr>
          <a:left>
            <a:ln w="12700" cap="flat">
              <a:solidFill>
                <a:schemeClr val="accent1">
                  <a:lumOff val="44000"/>
                </a:schemeClr>
              </a:solidFill>
              <a:prstDash val="solid"/>
              <a:round/>
            </a:ln>
          </a:left>
          <a:right>
            <a:ln w="12700" cap="flat">
              <a:solidFill>
                <a:schemeClr val="accent1">
                  <a:lumOff val="44000"/>
                </a:schemeClr>
              </a:solidFill>
              <a:prstDash val="solid"/>
              <a:round/>
            </a:ln>
          </a:right>
          <a:top>
            <a:ln w="12700" cap="flat">
              <a:solidFill>
                <a:schemeClr val="accent1">
                  <a:lumOff val="44000"/>
                </a:schemeClr>
              </a:solidFill>
              <a:prstDash val="solid"/>
              <a:round/>
            </a:ln>
          </a:top>
          <a:bottom>
            <a:ln w="25400" cap="flat">
              <a:solidFill>
                <a:schemeClr val="accent1">
                  <a:lumOff val="44000"/>
                </a:schemeClr>
              </a:solidFill>
              <a:prstDash val="solid"/>
              <a:round/>
            </a:ln>
          </a:bottom>
          <a:insideH>
            <a:ln w="12700" cap="flat">
              <a:solidFill>
                <a:schemeClr val="accent1">
                  <a:lumOff val="44000"/>
                </a:schemeClr>
              </a:solidFill>
              <a:prstDash val="solid"/>
              <a:round/>
            </a:ln>
          </a:insideH>
          <a:insideV>
            <a:ln w="12700" cap="flat">
              <a:solidFill>
                <a:schemeClr val="accent1">
                  <a:lumOff val="44000"/>
                </a:schemeClr>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p:restoredTop sz="94558"/>
  </p:normalViewPr>
  <p:slideViewPr>
    <p:cSldViewPr snapToGrid="0">
      <p:cViewPr varScale="1">
        <p:scale>
          <a:sx n="65" d="100"/>
          <a:sy n="65" d="100"/>
        </p:scale>
        <p:origin x="94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 name="Shape 522"/>
          <p:cNvSpPr>
            <a:spLocks noGrp="1" noRot="1" noChangeAspect="1"/>
          </p:cNvSpPr>
          <p:nvPr>
            <p:ph type="sldImg"/>
          </p:nvPr>
        </p:nvSpPr>
        <p:spPr>
          <a:xfrm>
            <a:off x="427038" y="692150"/>
            <a:ext cx="6156325" cy="3463925"/>
          </a:xfrm>
          <a:prstGeom prst="rect">
            <a:avLst/>
          </a:prstGeom>
        </p:spPr>
        <p:txBody>
          <a:bodyPr lIns="92830" tIns="46415" rIns="92830" bIns="46415"/>
          <a:lstStyle/>
          <a:p>
            <a:endParaRPr/>
          </a:p>
        </p:txBody>
      </p:sp>
      <p:sp>
        <p:nvSpPr>
          <p:cNvPr id="523" name="Shape 523"/>
          <p:cNvSpPr>
            <a:spLocks noGrp="1"/>
          </p:cNvSpPr>
          <p:nvPr>
            <p:ph type="body" sz="quarter" idx="1"/>
          </p:nvPr>
        </p:nvSpPr>
        <p:spPr>
          <a:xfrm>
            <a:off x="934720" y="4387136"/>
            <a:ext cx="5140960" cy="4156234"/>
          </a:xfrm>
          <a:prstGeom prst="rect">
            <a:avLst/>
          </a:prstGeom>
        </p:spPr>
        <p:txBody>
          <a:bodyPr lIns="92830" tIns="46415" rIns="92830" bIns="46415"/>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3407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19" name="Rectangle 3"/>
          <p:cNvGrpSpPr/>
          <p:nvPr/>
        </p:nvGrpSpPr>
        <p:grpSpPr>
          <a:xfrm>
            <a:off x="152400" y="114300"/>
            <a:ext cx="8839200" cy="4914900"/>
            <a:chOff x="0" y="0"/>
            <a:chExt cx="8839200" cy="4914900"/>
          </a:xfrm>
        </p:grpSpPr>
        <p:sp>
          <p:nvSpPr>
            <p:cNvPr id="17"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8"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0" name="Rectangle 4"/>
          <p:cNvSpPr/>
          <p:nvPr/>
        </p:nvSpPr>
        <p:spPr>
          <a:xfrm>
            <a:off x="6019800" y="4857750"/>
            <a:ext cx="2895600" cy="228600"/>
          </a:xfrm>
          <a:prstGeom prst="rect">
            <a:avLst/>
          </a:prstGeom>
          <a:solidFill>
            <a:schemeClr val="accent1">
              <a:lumOff val="44000"/>
            </a:schemeClr>
          </a:solidFill>
          <a:ln>
            <a:solidFill>
              <a:schemeClr val="accent1">
                <a:lumOff val="44000"/>
              </a:schemeClr>
            </a:solidFill>
          </a:ln>
        </p:spPr>
        <p:txBody>
          <a:bodyPr lIns="45719" rIns="45719"/>
          <a:lstStyle/>
          <a:p>
            <a:pPr>
              <a:defRPr>
                <a:solidFill>
                  <a:schemeClr val="accent1">
                    <a:lumOff val="44000"/>
                  </a:schemeClr>
                </a:solidFill>
              </a:defRPr>
            </a:pPr>
            <a:endParaRPr/>
          </a:p>
        </p:txBody>
      </p:sp>
      <p:pic>
        <p:nvPicPr>
          <p:cNvPr id="21" name="Picture 5" descr="Picture 5"/>
          <p:cNvPicPr>
            <a:picLocks noChangeAspect="1"/>
          </p:cNvPicPr>
          <p:nvPr/>
        </p:nvPicPr>
        <p:blipFill>
          <a:blip r:embed="rId2"/>
          <a:stretch>
            <a:fillRect/>
          </a:stretch>
        </p:blipFill>
        <p:spPr>
          <a:xfrm>
            <a:off x="6248400" y="4781550"/>
            <a:ext cx="2578100" cy="287339"/>
          </a:xfrm>
          <a:prstGeom prst="rect">
            <a:avLst/>
          </a:prstGeom>
          <a:ln w="12700">
            <a:miter lim="400000"/>
          </a:ln>
        </p:spPr>
      </p:pic>
      <p:sp>
        <p:nvSpPr>
          <p:cNvPr id="22" name="Title Text"/>
          <p:cNvSpPr txBox="1">
            <a:spLocks noGrp="1"/>
          </p:cNvSpPr>
          <p:nvPr>
            <p:ph type="title"/>
          </p:nvPr>
        </p:nvSpPr>
        <p:spPr>
          <a:xfrm>
            <a:off x="685800" y="1714500"/>
            <a:ext cx="7772400" cy="857250"/>
          </a:xfrm>
          <a:prstGeom prst="rect">
            <a:avLst/>
          </a:prstGeom>
        </p:spPr>
        <p:txBody>
          <a:bodyPr anchor="ctr"/>
          <a:lstStyle/>
          <a:p>
            <a:r>
              <a:t>Title Text</a:t>
            </a:r>
          </a:p>
        </p:txBody>
      </p:sp>
      <p:sp>
        <p:nvSpPr>
          <p:cNvPr id="23" name="Body Level One…"/>
          <p:cNvSpPr txBox="1">
            <a:spLocks noGrp="1"/>
          </p:cNvSpPr>
          <p:nvPr>
            <p:ph type="body" sz="quarter" idx="1"/>
          </p:nvPr>
        </p:nvSpPr>
        <p:spPr>
          <a:xfrm>
            <a:off x="1371600" y="2914650"/>
            <a:ext cx="6400800" cy="1314450"/>
          </a:xfrm>
          <a:prstGeom prst="rect">
            <a:avLst/>
          </a:prstGeom>
        </p:spPr>
        <p:txBody>
          <a:bodyPr lIns="45719" tIns="45719" rIns="45719" bIns="45719" anchor="t"/>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grpSp>
        <p:nvGrpSpPr>
          <p:cNvPr id="171" name="Group 6"/>
          <p:cNvGrpSpPr/>
          <p:nvPr/>
        </p:nvGrpSpPr>
        <p:grpSpPr>
          <a:xfrm>
            <a:off x="152400" y="114299"/>
            <a:ext cx="8839200" cy="4972051"/>
            <a:chOff x="0" y="0"/>
            <a:chExt cx="8839200" cy="4972049"/>
          </a:xfrm>
        </p:grpSpPr>
        <p:grpSp>
          <p:nvGrpSpPr>
            <p:cNvPr id="168" name="Rectangle 8"/>
            <p:cNvGrpSpPr/>
            <p:nvPr/>
          </p:nvGrpSpPr>
          <p:grpSpPr>
            <a:xfrm>
              <a:off x="0" y="0"/>
              <a:ext cx="8839200" cy="4914901"/>
              <a:chOff x="0" y="0"/>
              <a:chExt cx="8839200" cy="4914900"/>
            </a:xfrm>
          </p:grpSpPr>
          <p:sp>
            <p:nvSpPr>
              <p:cNvPr id="166"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67"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69"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170"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177" name="Group 6"/>
          <p:cNvGrpSpPr/>
          <p:nvPr/>
        </p:nvGrpSpPr>
        <p:grpSpPr>
          <a:xfrm>
            <a:off x="152400" y="114299"/>
            <a:ext cx="8839200" cy="4972051"/>
            <a:chOff x="0" y="0"/>
            <a:chExt cx="8839200" cy="4972049"/>
          </a:xfrm>
        </p:grpSpPr>
        <p:grpSp>
          <p:nvGrpSpPr>
            <p:cNvPr id="174" name="Rectangle 7"/>
            <p:cNvGrpSpPr/>
            <p:nvPr/>
          </p:nvGrpSpPr>
          <p:grpSpPr>
            <a:xfrm>
              <a:off x="0" y="0"/>
              <a:ext cx="8839200" cy="4914901"/>
              <a:chOff x="0" y="0"/>
              <a:chExt cx="8839200" cy="4914900"/>
            </a:xfrm>
          </p:grpSpPr>
          <p:sp>
            <p:nvSpPr>
              <p:cNvPr id="172"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73"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75"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176"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178" name="Title Text"/>
          <p:cNvSpPr txBox="1">
            <a:spLocks noGrp="1"/>
          </p:cNvSpPr>
          <p:nvPr>
            <p:ph type="title"/>
          </p:nvPr>
        </p:nvSpPr>
        <p:spPr>
          <a:prstGeom prst="rect">
            <a:avLst/>
          </a:prstGeom>
        </p:spPr>
        <p:txBody>
          <a:bodyPr/>
          <a:lstStyle/>
          <a:p>
            <a:r>
              <a:t>Title Text</a:t>
            </a:r>
          </a:p>
        </p:txBody>
      </p:sp>
      <p:sp>
        <p:nvSpPr>
          <p:cNvPr id="17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grpSp>
        <p:nvGrpSpPr>
          <p:cNvPr id="192" name="Group 6"/>
          <p:cNvGrpSpPr/>
          <p:nvPr/>
        </p:nvGrpSpPr>
        <p:grpSpPr>
          <a:xfrm>
            <a:off x="152400" y="114299"/>
            <a:ext cx="8839200" cy="4972051"/>
            <a:chOff x="0" y="0"/>
            <a:chExt cx="8839200" cy="4972049"/>
          </a:xfrm>
        </p:grpSpPr>
        <p:grpSp>
          <p:nvGrpSpPr>
            <p:cNvPr id="189" name="Rectangle 8"/>
            <p:cNvGrpSpPr/>
            <p:nvPr/>
          </p:nvGrpSpPr>
          <p:grpSpPr>
            <a:xfrm>
              <a:off x="0" y="0"/>
              <a:ext cx="8839200" cy="4914901"/>
              <a:chOff x="0" y="0"/>
              <a:chExt cx="8839200" cy="4914900"/>
            </a:xfrm>
          </p:grpSpPr>
          <p:sp>
            <p:nvSpPr>
              <p:cNvPr id="187"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88"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90"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191"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198" name="Group 6"/>
          <p:cNvGrpSpPr/>
          <p:nvPr/>
        </p:nvGrpSpPr>
        <p:grpSpPr>
          <a:xfrm>
            <a:off x="152400" y="114299"/>
            <a:ext cx="8839200" cy="4972051"/>
            <a:chOff x="0" y="0"/>
            <a:chExt cx="8839200" cy="4972049"/>
          </a:xfrm>
        </p:grpSpPr>
        <p:grpSp>
          <p:nvGrpSpPr>
            <p:cNvPr id="195" name="Rectangle 7"/>
            <p:cNvGrpSpPr/>
            <p:nvPr/>
          </p:nvGrpSpPr>
          <p:grpSpPr>
            <a:xfrm>
              <a:off x="0" y="0"/>
              <a:ext cx="8839200" cy="4914901"/>
              <a:chOff x="0" y="0"/>
              <a:chExt cx="8839200" cy="4914900"/>
            </a:xfrm>
          </p:grpSpPr>
          <p:sp>
            <p:nvSpPr>
              <p:cNvPr id="193"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94"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96"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197"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199" name="Title Text"/>
          <p:cNvSpPr txBox="1">
            <a:spLocks noGrp="1"/>
          </p:cNvSpPr>
          <p:nvPr>
            <p:ph type="title"/>
          </p:nvPr>
        </p:nvSpPr>
        <p:spPr>
          <a:xfrm>
            <a:off x="722312" y="3305176"/>
            <a:ext cx="7772401" cy="1021557"/>
          </a:xfrm>
          <a:prstGeom prst="rect">
            <a:avLst/>
          </a:prstGeom>
        </p:spPr>
        <p:txBody>
          <a:bodyPr/>
          <a:lstStyle>
            <a:lvl1pPr algn="l">
              <a:defRPr sz="4000" cap="all"/>
            </a:lvl1pPr>
          </a:lstStyle>
          <a:p>
            <a:r>
              <a:t>Title Text</a:t>
            </a:r>
          </a:p>
        </p:txBody>
      </p:sp>
      <p:sp>
        <p:nvSpPr>
          <p:cNvPr id="200" name="Body Level One…"/>
          <p:cNvSpPr txBox="1">
            <a:spLocks noGrp="1"/>
          </p:cNvSpPr>
          <p:nvPr>
            <p:ph type="body" sz="quarter" idx="1"/>
          </p:nvPr>
        </p:nvSpPr>
        <p:spPr>
          <a:xfrm>
            <a:off x="722312" y="2180034"/>
            <a:ext cx="7772401" cy="1125141"/>
          </a:xfrm>
          <a:prstGeom prst="rect">
            <a:avLst/>
          </a:prstGeom>
        </p:spPr>
        <p:txBody>
          <a:bodyPr anchor="b"/>
          <a:lstStyle>
            <a:lvl1pPr marL="0" indent="0">
              <a:spcBef>
                <a:spcPts val="700"/>
              </a:spcBef>
              <a:defRPr sz="2000"/>
            </a:lvl1pPr>
            <a:lvl2pPr marL="0" indent="457200">
              <a:spcBef>
                <a:spcPts val="700"/>
              </a:spcBef>
              <a:defRPr sz="2000"/>
            </a:lvl2pPr>
            <a:lvl3pPr marL="0" indent="914400">
              <a:spcBef>
                <a:spcPts val="700"/>
              </a:spcBef>
              <a:defRPr sz="2000"/>
            </a:lvl3pPr>
            <a:lvl4pPr marL="0">
              <a:spcBef>
                <a:spcPts val="700"/>
              </a:spcBef>
              <a:defRPr sz="2000"/>
            </a:lvl4pPr>
            <a:lvl5pPr marL="0" indent="1828800">
              <a:spcBef>
                <a:spcPts val="700"/>
              </a:spcBef>
              <a:defRPr sz="2000"/>
            </a:lvl5pPr>
          </a:lstStyle>
          <a:p>
            <a:r>
              <a:t>Body Level One</a:t>
            </a:r>
          </a:p>
          <a:p>
            <a:pPr lvl="1"/>
            <a:r>
              <a:t>Body Level Two</a:t>
            </a:r>
          </a:p>
          <a:p>
            <a:pPr lvl="2"/>
            <a:r>
              <a:t>Body Level Three</a:t>
            </a:r>
          </a:p>
          <a:p>
            <a:pPr lvl="3"/>
            <a:r>
              <a:t>Body Level Four</a:t>
            </a:r>
          </a:p>
          <a:p>
            <a:pPr lvl="4"/>
            <a:r>
              <a:t>Body Level Five</a:t>
            </a:r>
          </a:p>
        </p:txBody>
      </p:sp>
      <p:sp>
        <p:nvSpPr>
          <p:cNvPr id="2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grpSp>
        <p:nvGrpSpPr>
          <p:cNvPr id="213" name="Group 6"/>
          <p:cNvGrpSpPr/>
          <p:nvPr/>
        </p:nvGrpSpPr>
        <p:grpSpPr>
          <a:xfrm>
            <a:off x="152400" y="114299"/>
            <a:ext cx="8839200" cy="4972051"/>
            <a:chOff x="0" y="0"/>
            <a:chExt cx="8839200" cy="4972049"/>
          </a:xfrm>
        </p:grpSpPr>
        <p:grpSp>
          <p:nvGrpSpPr>
            <p:cNvPr id="210" name="Rectangle 8"/>
            <p:cNvGrpSpPr/>
            <p:nvPr/>
          </p:nvGrpSpPr>
          <p:grpSpPr>
            <a:xfrm>
              <a:off x="0" y="0"/>
              <a:ext cx="8839200" cy="4914901"/>
              <a:chOff x="0" y="0"/>
              <a:chExt cx="8839200" cy="4914900"/>
            </a:xfrm>
          </p:grpSpPr>
          <p:sp>
            <p:nvSpPr>
              <p:cNvPr id="208"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09"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11"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12"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219" name="Group 6"/>
          <p:cNvGrpSpPr/>
          <p:nvPr/>
        </p:nvGrpSpPr>
        <p:grpSpPr>
          <a:xfrm>
            <a:off x="152400" y="114299"/>
            <a:ext cx="8839200" cy="4972051"/>
            <a:chOff x="0" y="0"/>
            <a:chExt cx="8839200" cy="4972049"/>
          </a:xfrm>
        </p:grpSpPr>
        <p:grpSp>
          <p:nvGrpSpPr>
            <p:cNvPr id="216" name="Rectangle 7"/>
            <p:cNvGrpSpPr/>
            <p:nvPr/>
          </p:nvGrpSpPr>
          <p:grpSpPr>
            <a:xfrm>
              <a:off x="0" y="0"/>
              <a:ext cx="8839200" cy="4914901"/>
              <a:chOff x="0" y="0"/>
              <a:chExt cx="8839200" cy="4914900"/>
            </a:xfrm>
          </p:grpSpPr>
          <p:sp>
            <p:nvSpPr>
              <p:cNvPr id="214"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15"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17"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18"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220" name="Title Text"/>
          <p:cNvSpPr txBox="1">
            <a:spLocks noGrp="1"/>
          </p:cNvSpPr>
          <p:nvPr>
            <p:ph type="title"/>
          </p:nvPr>
        </p:nvSpPr>
        <p:spPr>
          <a:prstGeom prst="rect">
            <a:avLst/>
          </a:prstGeom>
        </p:spPr>
        <p:txBody>
          <a:bodyPr/>
          <a:lstStyle/>
          <a:p>
            <a:r>
              <a:t>Title Text</a:t>
            </a:r>
          </a:p>
        </p:txBody>
      </p:sp>
      <p:sp>
        <p:nvSpPr>
          <p:cNvPr id="221" name="Body Level One…"/>
          <p:cNvSpPr txBox="1">
            <a:spLocks noGrp="1"/>
          </p:cNvSpPr>
          <p:nvPr>
            <p:ph type="body" sz="half" idx="1"/>
          </p:nvPr>
        </p:nvSpPr>
        <p:spPr>
          <a:xfrm>
            <a:off x="381000" y="114300"/>
            <a:ext cx="4038600" cy="4514850"/>
          </a:xfrm>
          <a:prstGeom prst="rect">
            <a:avLst/>
          </a:prstGeom>
        </p:spPr>
        <p:txBody>
          <a:bodyPr/>
          <a:lstStyle>
            <a:lvl1pPr>
              <a:spcBef>
                <a:spcPts val="1000"/>
              </a:spcBef>
              <a:defRPr sz="2800"/>
            </a:lvl1pPr>
            <a:lvl2pPr>
              <a:spcBef>
                <a:spcPts val="1000"/>
              </a:spcBef>
              <a:defRPr sz="2800"/>
            </a:lvl2pPr>
            <a:lvl3pPr>
              <a:spcBef>
                <a:spcPts val="1000"/>
              </a:spcBef>
              <a:defRPr sz="2800"/>
            </a:lvl3pPr>
            <a:lvl4pPr>
              <a:spcBef>
                <a:spcPts val="1000"/>
              </a:spcBef>
              <a:defRPr sz="2800"/>
            </a:lvl4pPr>
            <a:lvl5pPr>
              <a:spcBef>
                <a:spcPts val="1000"/>
              </a:spcBef>
              <a:defRPr sz="2800"/>
            </a:lvl5pPr>
          </a:lstStyle>
          <a:p>
            <a:r>
              <a:t>Body Level One</a:t>
            </a:r>
          </a:p>
          <a:p>
            <a:pPr lvl="1"/>
            <a:r>
              <a:t>Body Level Two</a:t>
            </a:r>
          </a:p>
          <a:p>
            <a:pPr lvl="2"/>
            <a:r>
              <a:t>Body Level Three</a:t>
            </a:r>
          </a:p>
          <a:p>
            <a:pPr lvl="3"/>
            <a:r>
              <a:t>Body Level Four</a:t>
            </a:r>
          </a:p>
          <a:p>
            <a:pPr lvl="4"/>
            <a:r>
              <a:t>Body Level Five</a:t>
            </a:r>
          </a:p>
        </p:txBody>
      </p:sp>
      <p:sp>
        <p:nvSpPr>
          <p:cNvPr id="2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grpSp>
        <p:nvGrpSpPr>
          <p:cNvPr id="234" name="Group 6"/>
          <p:cNvGrpSpPr/>
          <p:nvPr/>
        </p:nvGrpSpPr>
        <p:grpSpPr>
          <a:xfrm>
            <a:off x="152400" y="114299"/>
            <a:ext cx="8839200" cy="4972051"/>
            <a:chOff x="0" y="0"/>
            <a:chExt cx="8839200" cy="4972049"/>
          </a:xfrm>
        </p:grpSpPr>
        <p:grpSp>
          <p:nvGrpSpPr>
            <p:cNvPr id="231" name="Rectangle 8"/>
            <p:cNvGrpSpPr/>
            <p:nvPr/>
          </p:nvGrpSpPr>
          <p:grpSpPr>
            <a:xfrm>
              <a:off x="0" y="0"/>
              <a:ext cx="8839200" cy="4914901"/>
              <a:chOff x="0" y="0"/>
              <a:chExt cx="8839200" cy="4914900"/>
            </a:xfrm>
          </p:grpSpPr>
          <p:sp>
            <p:nvSpPr>
              <p:cNvPr id="229"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30"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32"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33"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240" name="Group 6"/>
          <p:cNvGrpSpPr/>
          <p:nvPr/>
        </p:nvGrpSpPr>
        <p:grpSpPr>
          <a:xfrm>
            <a:off x="152400" y="114299"/>
            <a:ext cx="8839200" cy="4972051"/>
            <a:chOff x="0" y="0"/>
            <a:chExt cx="8839200" cy="4972049"/>
          </a:xfrm>
        </p:grpSpPr>
        <p:grpSp>
          <p:nvGrpSpPr>
            <p:cNvPr id="237" name="Rectangle 7"/>
            <p:cNvGrpSpPr/>
            <p:nvPr/>
          </p:nvGrpSpPr>
          <p:grpSpPr>
            <a:xfrm>
              <a:off x="0" y="0"/>
              <a:ext cx="8839200" cy="4914901"/>
              <a:chOff x="0" y="0"/>
              <a:chExt cx="8839200" cy="4914900"/>
            </a:xfrm>
          </p:grpSpPr>
          <p:sp>
            <p:nvSpPr>
              <p:cNvPr id="235"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36"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38"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39"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241" name="Title Text"/>
          <p:cNvSpPr txBox="1">
            <a:spLocks noGrp="1"/>
          </p:cNvSpPr>
          <p:nvPr>
            <p:ph type="title"/>
          </p:nvPr>
        </p:nvSpPr>
        <p:spPr>
          <a:prstGeom prst="rect">
            <a:avLst/>
          </a:prstGeom>
        </p:spPr>
        <p:txBody>
          <a:bodyPr/>
          <a:lstStyle/>
          <a:p>
            <a:r>
              <a:t>Title Text</a:t>
            </a:r>
          </a:p>
        </p:txBody>
      </p:sp>
      <p:sp>
        <p:nvSpPr>
          <p:cNvPr id="242" name="Body Level One…"/>
          <p:cNvSpPr txBox="1">
            <a:spLocks noGrp="1"/>
          </p:cNvSpPr>
          <p:nvPr>
            <p:ph type="body" sz="quarter" idx="1"/>
          </p:nvPr>
        </p:nvSpPr>
        <p:spPr>
          <a:xfrm>
            <a:off x="457200" y="1151334"/>
            <a:ext cx="4040188" cy="479823"/>
          </a:xfrm>
          <a:prstGeom prst="rect">
            <a:avLst/>
          </a:prstGeom>
        </p:spPr>
        <p:txBody>
          <a:bodyPr anchor="b"/>
          <a:lstStyle>
            <a:lvl1pPr marL="0" indent="0">
              <a:spcBef>
                <a:spcPts val="800"/>
              </a:spcBef>
              <a:defRPr sz="2400"/>
            </a:lvl1pPr>
            <a:lvl2pPr marL="0" indent="457200">
              <a:spcBef>
                <a:spcPts val="800"/>
              </a:spcBef>
              <a:defRPr sz="2400"/>
            </a:lvl2pPr>
            <a:lvl3pPr marL="0" indent="914400">
              <a:spcBef>
                <a:spcPts val="800"/>
              </a:spcBef>
              <a:defRPr sz="2400"/>
            </a:lvl3pPr>
            <a:lvl4pPr marL="0">
              <a:spcBef>
                <a:spcPts val="800"/>
              </a:spcBef>
              <a:defRPr sz="2400"/>
            </a:lvl4pPr>
            <a:lvl5pPr marL="0" indent="1828800">
              <a:spcBef>
                <a:spcPts val="800"/>
              </a:spcBef>
              <a:defRPr sz="2400"/>
            </a:lvl5pPr>
          </a:lstStyle>
          <a:p>
            <a:r>
              <a:t>Body Level One</a:t>
            </a:r>
          </a:p>
          <a:p>
            <a:pPr lvl="1"/>
            <a:r>
              <a:t>Body Level Two</a:t>
            </a:r>
          </a:p>
          <a:p>
            <a:pPr lvl="2"/>
            <a:r>
              <a:t>Body Level Three</a:t>
            </a:r>
          </a:p>
          <a:p>
            <a:pPr lvl="3"/>
            <a:r>
              <a:t>Body Level Four</a:t>
            </a:r>
          </a:p>
          <a:p>
            <a:pPr lvl="4"/>
            <a:r>
              <a:t>Body Level Five</a:t>
            </a:r>
          </a:p>
        </p:txBody>
      </p:sp>
      <p:sp>
        <p:nvSpPr>
          <p:cNvPr id="243" name="Text Placeholder 4"/>
          <p:cNvSpPr>
            <a:spLocks noGrp="1"/>
          </p:cNvSpPr>
          <p:nvPr>
            <p:ph type="body" sz="quarter" idx="21"/>
          </p:nvPr>
        </p:nvSpPr>
        <p:spPr>
          <a:xfrm>
            <a:off x="4645026" y="1151334"/>
            <a:ext cx="4041776" cy="479823"/>
          </a:xfrm>
          <a:prstGeom prst="rect">
            <a:avLst/>
          </a:prstGeom>
        </p:spPr>
        <p:txBody>
          <a:bodyPr anchor="b"/>
          <a:lstStyle/>
          <a:p>
            <a:pPr marL="0" indent="0">
              <a:spcBef>
                <a:spcPts val="800"/>
              </a:spcBef>
              <a:defRPr sz="2400"/>
            </a:pPr>
            <a:endParaRPr/>
          </a:p>
        </p:txBody>
      </p:sp>
      <p:sp>
        <p:nvSpPr>
          <p:cNvPr id="2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grpSp>
        <p:nvGrpSpPr>
          <p:cNvPr id="256" name="Group 6"/>
          <p:cNvGrpSpPr/>
          <p:nvPr/>
        </p:nvGrpSpPr>
        <p:grpSpPr>
          <a:xfrm>
            <a:off x="152400" y="114299"/>
            <a:ext cx="8839200" cy="4972051"/>
            <a:chOff x="0" y="0"/>
            <a:chExt cx="8839200" cy="4972049"/>
          </a:xfrm>
        </p:grpSpPr>
        <p:grpSp>
          <p:nvGrpSpPr>
            <p:cNvPr id="253" name="Rectangle 8"/>
            <p:cNvGrpSpPr/>
            <p:nvPr/>
          </p:nvGrpSpPr>
          <p:grpSpPr>
            <a:xfrm>
              <a:off x="0" y="0"/>
              <a:ext cx="8839200" cy="4914901"/>
              <a:chOff x="0" y="0"/>
              <a:chExt cx="8839200" cy="4914900"/>
            </a:xfrm>
          </p:grpSpPr>
          <p:sp>
            <p:nvSpPr>
              <p:cNvPr id="251"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52"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54"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55"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262" name="Group 6"/>
          <p:cNvGrpSpPr/>
          <p:nvPr/>
        </p:nvGrpSpPr>
        <p:grpSpPr>
          <a:xfrm>
            <a:off x="152400" y="114299"/>
            <a:ext cx="8839200" cy="4972051"/>
            <a:chOff x="0" y="0"/>
            <a:chExt cx="8839200" cy="4972049"/>
          </a:xfrm>
        </p:grpSpPr>
        <p:grpSp>
          <p:nvGrpSpPr>
            <p:cNvPr id="259" name="Rectangle 7"/>
            <p:cNvGrpSpPr/>
            <p:nvPr/>
          </p:nvGrpSpPr>
          <p:grpSpPr>
            <a:xfrm>
              <a:off x="0" y="0"/>
              <a:ext cx="8839200" cy="4914901"/>
              <a:chOff x="0" y="0"/>
              <a:chExt cx="8839200" cy="4914900"/>
            </a:xfrm>
          </p:grpSpPr>
          <p:sp>
            <p:nvSpPr>
              <p:cNvPr id="257"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58"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60"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61"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263" name="Title Text"/>
          <p:cNvSpPr txBox="1">
            <a:spLocks noGrp="1"/>
          </p:cNvSpPr>
          <p:nvPr>
            <p:ph type="title"/>
          </p:nvPr>
        </p:nvSpPr>
        <p:spPr>
          <a:prstGeom prst="rect">
            <a:avLst/>
          </a:prstGeom>
        </p:spPr>
        <p:txBody>
          <a:bodyPr/>
          <a:lstStyle/>
          <a:p>
            <a:r>
              <a:t>Title Text</a:t>
            </a:r>
          </a:p>
        </p:txBody>
      </p:sp>
      <p:sp>
        <p:nvSpPr>
          <p:cNvPr id="2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grpSp>
        <p:nvGrpSpPr>
          <p:cNvPr id="276" name="Group 6"/>
          <p:cNvGrpSpPr/>
          <p:nvPr/>
        </p:nvGrpSpPr>
        <p:grpSpPr>
          <a:xfrm>
            <a:off x="152400" y="114299"/>
            <a:ext cx="8839200" cy="4972051"/>
            <a:chOff x="0" y="0"/>
            <a:chExt cx="8839200" cy="4972049"/>
          </a:xfrm>
        </p:grpSpPr>
        <p:grpSp>
          <p:nvGrpSpPr>
            <p:cNvPr id="273" name="Rectangle 8"/>
            <p:cNvGrpSpPr/>
            <p:nvPr/>
          </p:nvGrpSpPr>
          <p:grpSpPr>
            <a:xfrm>
              <a:off x="0" y="0"/>
              <a:ext cx="8839200" cy="4914901"/>
              <a:chOff x="0" y="0"/>
              <a:chExt cx="8839200" cy="4914900"/>
            </a:xfrm>
          </p:grpSpPr>
          <p:sp>
            <p:nvSpPr>
              <p:cNvPr id="271"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72"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74"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75"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282" name="Group 6"/>
          <p:cNvGrpSpPr/>
          <p:nvPr/>
        </p:nvGrpSpPr>
        <p:grpSpPr>
          <a:xfrm>
            <a:off x="152400" y="114299"/>
            <a:ext cx="8839200" cy="4972051"/>
            <a:chOff x="0" y="0"/>
            <a:chExt cx="8839200" cy="4972049"/>
          </a:xfrm>
        </p:grpSpPr>
        <p:grpSp>
          <p:nvGrpSpPr>
            <p:cNvPr id="279" name="Rectangle 7"/>
            <p:cNvGrpSpPr/>
            <p:nvPr/>
          </p:nvGrpSpPr>
          <p:grpSpPr>
            <a:xfrm>
              <a:off x="0" y="0"/>
              <a:ext cx="8839200" cy="4914901"/>
              <a:chOff x="0" y="0"/>
              <a:chExt cx="8839200" cy="4914900"/>
            </a:xfrm>
          </p:grpSpPr>
          <p:sp>
            <p:nvSpPr>
              <p:cNvPr id="277"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78"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80"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81"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2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grpSp>
        <p:nvGrpSpPr>
          <p:cNvPr id="295" name="Group 6"/>
          <p:cNvGrpSpPr/>
          <p:nvPr/>
        </p:nvGrpSpPr>
        <p:grpSpPr>
          <a:xfrm>
            <a:off x="152400" y="114299"/>
            <a:ext cx="8839200" cy="4972051"/>
            <a:chOff x="0" y="0"/>
            <a:chExt cx="8839200" cy="4972049"/>
          </a:xfrm>
        </p:grpSpPr>
        <p:grpSp>
          <p:nvGrpSpPr>
            <p:cNvPr id="292" name="Rectangle 8"/>
            <p:cNvGrpSpPr/>
            <p:nvPr/>
          </p:nvGrpSpPr>
          <p:grpSpPr>
            <a:xfrm>
              <a:off x="0" y="0"/>
              <a:ext cx="8839200" cy="4914901"/>
              <a:chOff x="0" y="0"/>
              <a:chExt cx="8839200" cy="4914900"/>
            </a:xfrm>
          </p:grpSpPr>
          <p:sp>
            <p:nvSpPr>
              <p:cNvPr id="290"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91"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93"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294"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301" name="Group 6"/>
          <p:cNvGrpSpPr/>
          <p:nvPr/>
        </p:nvGrpSpPr>
        <p:grpSpPr>
          <a:xfrm>
            <a:off x="152400" y="114299"/>
            <a:ext cx="8839200" cy="4972051"/>
            <a:chOff x="0" y="0"/>
            <a:chExt cx="8839200" cy="4972049"/>
          </a:xfrm>
        </p:grpSpPr>
        <p:grpSp>
          <p:nvGrpSpPr>
            <p:cNvPr id="298" name="Rectangle 7"/>
            <p:cNvGrpSpPr/>
            <p:nvPr/>
          </p:nvGrpSpPr>
          <p:grpSpPr>
            <a:xfrm>
              <a:off x="0" y="0"/>
              <a:ext cx="8839200" cy="4914901"/>
              <a:chOff x="0" y="0"/>
              <a:chExt cx="8839200" cy="4914900"/>
            </a:xfrm>
          </p:grpSpPr>
          <p:sp>
            <p:nvSpPr>
              <p:cNvPr id="296"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297"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299"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00"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302" name="Title Text"/>
          <p:cNvSpPr txBox="1">
            <a:spLocks noGrp="1"/>
          </p:cNvSpPr>
          <p:nvPr>
            <p:ph type="title"/>
          </p:nvPr>
        </p:nvSpPr>
        <p:spPr>
          <a:xfrm>
            <a:off x="457201" y="204786"/>
            <a:ext cx="3008314" cy="871539"/>
          </a:xfrm>
          <a:prstGeom prst="rect">
            <a:avLst/>
          </a:prstGeom>
        </p:spPr>
        <p:txBody>
          <a:bodyPr anchor="b"/>
          <a:lstStyle>
            <a:lvl1pPr algn="l">
              <a:defRPr sz="2000"/>
            </a:lvl1pPr>
          </a:lstStyle>
          <a:p>
            <a:r>
              <a:t>Title Text</a:t>
            </a:r>
          </a:p>
        </p:txBody>
      </p:sp>
      <p:sp>
        <p:nvSpPr>
          <p:cNvPr id="303" name="Body Level One…"/>
          <p:cNvSpPr txBox="1">
            <a:spLocks noGrp="1"/>
          </p:cNvSpPr>
          <p:nvPr>
            <p:ph type="body" idx="1"/>
          </p:nvPr>
        </p:nvSpPr>
        <p:spPr>
          <a:xfrm>
            <a:off x="3575050" y="204788"/>
            <a:ext cx="5111750" cy="4389836"/>
          </a:xfrm>
          <a:prstGeom prst="rect">
            <a:avLst/>
          </a:prstGeom>
        </p:spPr>
        <p:txBody>
          <a:bodyPr/>
          <a:lstStyle>
            <a:lvl1pPr>
              <a:spcBef>
                <a:spcPts val="1100"/>
              </a:spcBef>
              <a:defRPr sz="3200"/>
            </a:lvl1pPr>
            <a:lvl2pPr>
              <a:spcBef>
                <a:spcPts val="1100"/>
              </a:spcBef>
              <a:defRPr sz="3200"/>
            </a:lvl2pPr>
            <a:lvl3pPr>
              <a:spcBef>
                <a:spcPts val="1100"/>
              </a:spcBef>
              <a:defRPr sz="3200"/>
            </a:lvl3pPr>
            <a:lvl4pPr>
              <a:spcBef>
                <a:spcPts val="1100"/>
              </a:spcBef>
              <a:defRPr sz="3200"/>
            </a:lvl4pPr>
            <a:lvl5pPr>
              <a:spcBef>
                <a:spcPts val="1100"/>
              </a:spcBef>
              <a:defRPr sz="3200"/>
            </a:lvl5pPr>
          </a:lstStyle>
          <a:p>
            <a:r>
              <a:t>Body Level One</a:t>
            </a:r>
          </a:p>
          <a:p>
            <a:pPr lvl="1"/>
            <a:r>
              <a:t>Body Level Two</a:t>
            </a:r>
          </a:p>
          <a:p>
            <a:pPr lvl="2"/>
            <a:r>
              <a:t>Body Level Three</a:t>
            </a:r>
          </a:p>
          <a:p>
            <a:pPr lvl="3"/>
            <a:r>
              <a:t>Body Level Four</a:t>
            </a:r>
          </a:p>
          <a:p>
            <a:pPr lvl="4"/>
            <a:r>
              <a:t>Body Level Five</a:t>
            </a:r>
          </a:p>
        </p:txBody>
      </p:sp>
      <p:sp>
        <p:nvSpPr>
          <p:cNvPr id="304" name="Text Placeholder 3"/>
          <p:cNvSpPr>
            <a:spLocks noGrp="1"/>
          </p:cNvSpPr>
          <p:nvPr>
            <p:ph type="body" sz="half" idx="21"/>
          </p:nvPr>
        </p:nvSpPr>
        <p:spPr>
          <a:xfrm>
            <a:off x="457200" y="1076326"/>
            <a:ext cx="3008315" cy="3518297"/>
          </a:xfrm>
          <a:prstGeom prst="rect">
            <a:avLst/>
          </a:prstGeom>
        </p:spPr>
        <p:txBody>
          <a:bodyPr/>
          <a:lstStyle/>
          <a:p>
            <a:pPr marL="0" indent="0">
              <a:spcBef>
                <a:spcPts val="500"/>
              </a:spcBef>
              <a:defRPr sz="1400"/>
            </a:pPr>
            <a:endParaRPr/>
          </a:p>
        </p:txBody>
      </p:sp>
      <p:sp>
        <p:nvSpPr>
          <p:cNvPr id="30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grpSp>
        <p:nvGrpSpPr>
          <p:cNvPr id="317" name="Group 6"/>
          <p:cNvGrpSpPr/>
          <p:nvPr/>
        </p:nvGrpSpPr>
        <p:grpSpPr>
          <a:xfrm>
            <a:off x="152400" y="114299"/>
            <a:ext cx="8839200" cy="4972051"/>
            <a:chOff x="0" y="0"/>
            <a:chExt cx="8839200" cy="4972049"/>
          </a:xfrm>
        </p:grpSpPr>
        <p:grpSp>
          <p:nvGrpSpPr>
            <p:cNvPr id="314" name="Rectangle 8"/>
            <p:cNvGrpSpPr/>
            <p:nvPr/>
          </p:nvGrpSpPr>
          <p:grpSpPr>
            <a:xfrm>
              <a:off x="0" y="0"/>
              <a:ext cx="8839200" cy="4914901"/>
              <a:chOff x="0" y="0"/>
              <a:chExt cx="8839200" cy="4914900"/>
            </a:xfrm>
          </p:grpSpPr>
          <p:sp>
            <p:nvSpPr>
              <p:cNvPr id="312"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13"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315"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16"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323" name="Group 6"/>
          <p:cNvGrpSpPr/>
          <p:nvPr/>
        </p:nvGrpSpPr>
        <p:grpSpPr>
          <a:xfrm>
            <a:off x="152400" y="114299"/>
            <a:ext cx="8839200" cy="4972051"/>
            <a:chOff x="0" y="0"/>
            <a:chExt cx="8839200" cy="4972049"/>
          </a:xfrm>
        </p:grpSpPr>
        <p:grpSp>
          <p:nvGrpSpPr>
            <p:cNvPr id="320" name="Rectangle 7"/>
            <p:cNvGrpSpPr/>
            <p:nvPr/>
          </p:nvGrpSpPr>
          <p:grpSpPr>
            <a:xfrm>
              <a:off x="0" y="0"/>
              <a:ext cx="8839200" cy="4914901"/>
              <a:chOff x="0" y="0"/>
              <a:chExt cx="8839200" cy="4914900"/>
            </a:xfrm>
          </p:grpSpPr>
          <p:sp>
            <p:nvSpPr>
              <p:cNvPr id="318"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19"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321"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22"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324" name="Title Text"/>
          <p:cNvSpPr txBox="1">
            <a:spLocks noGrp="1"/>
          </p:cNvSpPr>
          <p:nvPr>
            <p:ph type="title"/>
          </p:nvPr>
        </p:nvSpPr>
        <p:spPr>
          <a:xfrm>
            <a:off x="1792288" y="3600450"/>
            <a:ext cx="5486401" cy="425054"/>
          </a:xfrm>
          <a:prstGeom prst="rect">
            <a:avLst/>
          </a:prstGeom>
        </p:spPr>
        <p:txBody>
          <a:bodyPr anchor="b"/>
          <a:lstStyle>
            <a:lvl1pPr algn="l">
              <a:defRPr sz="2000"/>
            </a:lvl1pPr>
          </a:lstStyle>
          <a:p>
            <a:r>
              <a:t>Title Text</a:t>
            </a:r>
          </a:p>
        </p:txBody>
      </p:sp>
      <p:sp>
        <p:nvSpPr>
          <p:cNvPr id="325" name="Picture Placeholder 2"/>
          <p:cNvSpPr>
            <a:spLocks noGrp="1"/>
          </p:cNvSpPr>
          <p:nvPr>
            <p:ph type="pic" sz="half" idx="21"/>
          </p:nvPr>
        </p:nvSpPr>
        <p:spPr>
          <a:xfrm>
            <a:off x="1792288" y="459581"/>
            <a:ext cx="5486401" cy="3086101"/>
          </a:xfrm>
          <a:prstGeom prst="rect">
            <a:avLst/>
          </a:prstGeom>
        </p:spPr>
        <p:txBody>
          <a:bodyPr lIns="91439" tIns="45719" rIns="91439" bIns="45719" anchor="t">
            <a:noAutofit/>
          </a:bodyPr>
          <a:lstStyle/>
          <a:p>
            <a:endParaRPr/>
          </a:p>
        </p:txBody>
      </p:sp>
      <p:sp>
        <p:nvSpPr>
          <p:cNvPr id="326" name="Body Level One…"/>
          <p:cNvSpPr txBox="1">
            <a:spLocks noGrp="1"/>
          </p:cNvSpPr>
          <p:nvPr>
            <p:ph type="body" sz="quarter" idx="1"/>
          </p:nvPr>
        </p:nvSpPr>
        <p:spPr>
          <a:xfrm>
            <a:off x="1792288" y="4025503"/>
            <a:ext cx="5486401" cy="603648"/>
          </a:xfrm>
          <a:prstGeom prst="rect">
            <a:avLst/>
          </a:prstGeom>
        </p:spPr>
        <p:txBody>
          <a:bodyPr/>
          <a:lstStyle>
            <a:lvl1pPr marL="0" indent="0">
              <a:spcBef>
                <a:spcPts val="500"/>
              </a:spcBef>
              <a:defRPr sz="1400"/>
            </a:lvl1pPr>
            <a:lvl2pPr marL="0" indent="457200">
              <a:spcBef>
                <a:spcPts val="500"/>
              </a:spcBef>
              <a:defRPr sz="1400"/>
            </a:lvl2pPr>
            <a:lvl3pPr marL="0" indent="914400">
              <a:spcBef>
                <a:spcPts val="500"/>
              </a:spcBef>
              <a:defRPr sz="1400"/>
            </a:lvl3pPr>
            <a:lvl4pPr marL="0">
              <a:spcBef>
                <a:spcPts val="500"/>
              </a:spcBef>
              <a:defRPr sz="1400"/>
            </a:lvl4pPr>
            <a:lvl5pPr marL="0" indent="1828800">
              <a:spcBef>
                <a:spcPts val="500"/>
              </a:spcBef>
              <a:defRPr sz="1400"/>
            </a:lvl5pPr>
          </a:lstStyle>
          <a:p>
            <a:r>
              <a:t>Body Level One</a:t>
            </a:r>
          </a:p>
          <a:p>
            <a:pPr lvl="1"/>
            <a:r>
              <a:t>Body Level Two</a:t>
            </a:r>
          </a:p>
          <a:p>
            <a:pPr lvl="2"/>
            <a:r>
              <a:t>Body Level Three</a:t>
            </a:r>
          </a:p>
          <a:p>
            <a:pPr lvl="3"/>
            <a:r>
              <a:t>Body Level Four</a:t>
            </a:r>
          </a:p>
          <a:p>
            <a:pPr lvl="4"/>
            <a:r>
              <a:t>Body Level Five</a:t>
            </a:r>
          </a:p>
        </p:txBody>
      </p:sp>
      <p:sp>
        <p:nvSpPr>
          <p:cNvPr id="3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grpSp>
        <p:nvGrpSpPr>
          <p:cNvPr id="339" name="Group 6"/>
          <p:cNvGrpSpPr/>
          <p:nvPr/>
        </p:nvGrpSpPr>
        <p:grpSpPr>
          <a:xfrm>
            <a:off x="152400" y="114299"/>
            <a:ext cx="8839200" cy="4972051"/>
            <a:chOff x="0" y="0"/>
            <a:chExt cx="8839200" cy="4972049"/>
          </a:xfrm>
        </p:grpSpPr>
        <p:grpSp>
          <p:nvGrpSpPr>
            <p:cNvPr id="336" name="Rectangle 4"/>
            <p:cNvGrpSpPr/>
            <p:nvPr/>
          </p:nvGrpSpPr>
          <p:grpSpPr>
            <a:xfrm>
              <a:off x="0" y="0"/>
              <a:ext cx="8839200" cy="4914901"/>
              <a:chOff x="0" y="0"/>
              <a:chExt cx="8839200" cy="4914900"/>
            </a:xfrm>
          </p:grpSpPr>
          <p:sp>
            <p:nvSpPr>
              <p:cNvPr id="334"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35"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337" name="Rectangle 5"/>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38"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345" name="Group 6"/>
          <p:cNvGrpSpPr/>
          <p:nvPr/>
        </p:nvGrpSpPr>
        <p:grpSpPr>
          <a:xfrm>
            <a:off x="152400" y="114299"/>
            <a:ext cx="8839200" cy="4972051"/>
            <a:chOff x="0" y="0"/>
            <a:chExt cx="8839200" cy="4972049"/>
          </a:xfrm>
        </p:grpSpPr>
        <p:grpSp>
          <p:nvGrpSpPr>
            <p:cNvPr id="342" name="Rectangle 8"/>
            <p:cNvGrpSpPr/>
            <p:nvPr/>
          </p:nvGrpSpPr>
          <p:grpSpPr>
            <a:xfrm>
              <a:off x="0" y="0"/>
              <a:ext cx="8839200" cy="4914901"/>
              <a:chOff x="0" y="0"/>
              <a:chExt cx="8839200" cy="4914900"/>
            </a:xfrm>
          </p:grpSpPr>
          <p:sp>
            <p:nvSpPr>
              <p:cNvPr id="340"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41"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343" name="Rectangle 9"/>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44"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346" name="Title Text"/>
          <p:cNvSpPr txBox="1">
            <a:spLocks noGrp="1"/>
          </p:cNvSpPr>
          <p:nvPr>
            <p:ph type="title"/>
          </p:nvPr>
        </p:nvSpPr>
        <p:spPr>
          <a:xfrm>
            <a:off x="685800" y="1714500"/>
            <a:ext cx="7772400" cy="857250"/>
          </a:xfrm>
          <a:prstGeom prst="rect">
            <a:avLst/>
          </a:prstGeom>
        </p:spPr>
        <p:txBody>
          <a:bodyPr anchor="ctr"/>
          <a:lstStyle/>
          <a:p>
            <a:r>
              <a:t>Title Text</a:t>
            </a:r>
          </a:p>
        </p:txBody>
      </p:sp>
      <p:sp>
        <p:nvSpPr>
          <p:cNvPr id="347" name="Body Level One…"/>
          <p:cNvSpPr txBox="1">
            <a:spLocks noGrp="1"/>
          </p:cNvSpPr>
          <p:nvPr>
            <p:ph type="body" sz="quarter" idx="1"/>
          </p:nvPr>
        </p:nvSpPr>
        <p:spPr>
          <a:xfrm>
            <a:off x="1371600" y="2914650"/>
            <a:ext cx="6400800" cy="1314450"/>
          </a:xfrm>
          <a:prstGeom prst="rect">
            <a:avLst/>
          </a:prstGeom>
        </p:spPr>
        <p:txBody>
          <a:bodyPr lIns="45719" tIns="45719" rIns="45719" bIns="45719" anchor="t"/>
          <a:lstStyle/>
          <a:p>
            <a:r>
              <a:t>Body Level One</a:t>
            </a:r>
          </a:p>
          <a:p>
            <a:pPr lvl="1"/>
            <a:r>
              <a:t>Body Level Two</a:t>
            </a:r>
          </a:p>
          <a:p>
            <a:pPr lvl="2"/>
            <a:r>
              <a:t>Body Level Three</a:t>
            </a:r>
          </a:p>
          <a:p>
            <a:pPr lvl="3"/>
            <a:r>
              <a:t>Body Level Four</a:t>
            </a:r>
          </a:p>
          <a:p>
            <a:pPr lvl="4"/>
            <a:r>
              <a:t>Body Level Five</a:t>
            </a:r>
          </a:p>
        </p:txBody>
      </p:sp>
      <p:sp>
        <p:nvSpPr>
          <p:cNvPr id="3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grpSp>
        <p:nvGrpSpPr>
          <p:cNvPr id="360" name="Group 6"/>
          <p:cNvGrpSpPr/>
          <p:nvPr/>
        </p:nvGrpSpPr>
        <p:grpSpPr>
          <a:xfrm>
            <a:off x="152400" y="114299"/>
            <a:ext cx="8839200" cy="4972051"/>
            <a:chOff x="0" y="0"/>
            <a:chExt cx="8839200" cy="4972049"/>
          </a:xfrm>
        </p:grpSpPr>
        <p:grpSp>
          <p:nvGrpSpPr>
            <p:cNvPr id="357" name="Rectangle 8"/>
            <p:cNvGrpSpPr/>
            <p:nvPr/>
          </p:nvGrpSpPr>
          <p:grpSpPr>
            <a:xfrm>
              <a:off x="0" y="0"/>
              <a:ext cx="8839200" cy="4914901"/>
              <a:chOff x="0" y="0"/>
              <a:chExt cx="8839200" cy="4914900"/>
            </a:xfrm>
          </p:grpSpPr>
          <p:sp>
            <p:nvSpPr>
              <p:cNvPr id="355"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56"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358"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59"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366" name="Group 6"/>
          <p:cNvGrpSpPr/>
          <p:nvPr/>
        </p:nvGrpSpPr>
        <p:grpSpPr>
          <a:xfrm>
            <a:off x="152400" y="114299"/>
            <a:ext cx="8839200" cy="4972051"/>
            <a:chOff x="0" y="0"/>
            <a:chExt cx="8839200" cy="4972049"/>
          </a:xfrm>
        </p:grpSpPr>
        <p:grpSp>
          <p:nvGrpSpPr>
            <p:cNvPr id="363" name="Rectangle 7"/>
            <p:cNvGrpSpPr/>
            <p:nvPr/>
          </p:nvGrpSpPr>
          <p:grpSpPr>
            <a:xfrm>
              <a:off x="0" y="0"/>
              <a:ext cx="8839200" cy="4914901"/>
              <a:chOff x="0" y="0"/>
              <a:chExt cx="8839200" cy="4914900"/>
            </a:xfrm>
          </p:grpSpPr>
          <p:sp>
            <p:nvSpPr>
              <p:cNvPr id="361"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62"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364"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65"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367" name="Title Text"/>
          <p:cNvSpPr txBox="1">
            <a:spLocks noGrp="1"/>
          </p:cNvSpPr>
          <p:nvPr>
            <p:ph type="title"/>
          </p:nvPr>
        </p:nvSpPr>
        <p:spPr>
          <a:prstGeom prst="rect">
            <a:avLst/>
          </a:prstGeom>
        </p:spPr>
        <p:txBody>
          <a:bodyPr/>
          <a:lstStyle/>
          <a:p>
            <a:r>
              <a:t>Title Text</a:t>
            </a:r>
          </a:p>
        </p:txBody>
      </p:sp>
      <p:sp>
        <p:nvSpPr>
          <p:cNvPr id="36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grpSp>
        <p:nvGrpSpPr>
          <p:cNvPr id="44" name="Group 6"/>
          <p:cNvGrpSpPr/>
          <p:nvPr/>
        </p:nvGrpSpPr>
        <p:grpSpPr>
          <a:xfrm>
            <a:off x="152400" y="114299"/>
            <a:ext cx="8839200" cy="4972051"/>
            <a:chOff x="0" y="0"/>
            <a:chExt cx="8839200" cy="4972049"/>
          </a:xfrm>
        </p:grpSpPr>
        <p:grpSp>
          <p:nvGrpSpPr>
            <p:cNvPr id="42" name="Rectangle 8"/>
            <p:cNvGrpSpPr/>
            <p:nvPr/>
          </p:nvGrpSpPr>
          <p:grpSpPr>
            <a:xfrm>
              <a:off x="0" y="0"/>
              <a:ext cx="8839200" cy="4914901"/>
              <a:chOff x="0" y="0"/>
              <a:chExt cx="8839200" cy="4914900"/>
            </a:xfrm>
          </p:grpSpPr>
          <p:sp>
            <p:nvSpPr>
              <p:cNvPr id="40"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1"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3"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grpSp>
      <p:pic>
        <p:nvPicPr>
          <p:cNvPr id="45" name="Picture 5" descr="Picture 5"/>
          <p:cNvPicPr>
            <a:picLocks noChangeAspect="1"/>
          </p:cNvPicPr>
          <p:nvPr/>
        </p:nvPicPr>
        <p:blipFill>
          <a:blip r:embed="rId2"/>
          <a:stretch>
            <a:fillRect/>
          </a:stretch>
        </p:blipFill>
        <p:spPr>
          <a:xfrm>
            <a:off x="6248400" y="4781550"/>
            <a:ext cx="2578100" cy="287339"/>
          </a:xfrm>
          <a:prstGeom prst="rect">
            <a:avLst/>
          </a:prstGeom>
          <a:ln w="12700">
            <a:miter lim="400000"/>
          </a:ln>
        </p:spPr>
      </p:pic>
      <p:sp>
        <p:nvSpPr>
          <p:cNvPr id="46" name="Title Text"/>
          <p:cNvSpPr txBox="1">
            <a:spLocks noGrp="1"/>
          </p:cNvSpPr>
          <p:nvPr>
            <p:ph type="title"/>
          </p:nvPr>
        </p:nvSpPr>
        <p:spPr>
          <a:xfrm>
            <a:off x="722312" y="3305176"/>
            <a:ext cx="7772401" cy="1021557"/>
          </a:xfrm>
          <a:prstGeom prst="rect">
            <a:avLst/>
          </a:prstGeom>
        </p:spPr>
        <p:txBody>
          <a:bodyPr/>
          <a:lstStyle>
            <a:lvl1pPr algn="l">
              <a:defRPr sz="4000" cap="all"/>
            </a:lvl1pPr>
          </a:lstStyle>
          <a:p>
            <a:r>
              <a:t>Title Text</a:t>
            </a:r>
          </a:p>
        </p:txBody>
      </p:sp>
      <p:sp>
        <p:nvSpPr>
          <p:cNvPr id="47" name="Body Level One…"/>
          <p:cNvSpPr txBox="1">
            <a:spLocks noGrp="1"/>
          </p:cNvSpPr>
          <p:nvPr>
            <p:ph type="body" sz="quarter" idx="1"/>
          </p:nvPr>
        </p:nvSpPr>
        <p:spPr>
          <a:xfrm>
            <a:off x="722312" y="2180034"/>
            <a:ext cx="7772401" cy="1125141"/>
          </a:xfrm>
          <a:prstGeom prst="rect">
            <a:avLst/>
          </a:prstGeom>
        </p:spPr>
        <p:txBody>
          <a:bodyPr anchor="b"/>
          <a:lstStyle>
            <a:lvl1pPr marL="0" indent="0">
              <a:spcBef>
                <a:spcPts val="700"/>
              </a:spcBef>
              <a:defRPr sz="2000"/>
            </a:lvl1pPr>
            <a:lvl2pPr marL="0" indent="457200">
              <a:spcBef>
                <a:spcPts val="700"/>
              </a:spcBef>
              <a:defRPr sz="2000"/>
            </a:lvl2pPr>
            <a:lvl3pPr marL="0" indent="914400">
              <a:spcBef>
                <a:spcPts val="700"/>
              </a:spcBef>
              <a:defRPr sz="2000"/>
            </a:lvl3pPr>
            <a:lvl4pPr marL="0">
              <a:spcBef>
                <a:spcPts val="700"/>
              </a:spcBef>
              <a:defRPr sz="2000"/>
            </a:lvl4pPr>
            <a:lvl5pPr marL="0" indent="1828800">
              <a:spcBef>
                <a:spcPts val="700"/>
              </a:spcBef>
              <a:defRPr sz="2000"/>
            </a:lvl5pPr>
          </a:lstStyle>
          <a:p>
            <a:r>
              <a:t>Body Level One</a:t>
            </a:r>
          </a:p>
          <a:p>
            <a:pPr lvl="1"/>
            <a:r>
              <a:t>Body Level Two</a:t>
            </a:r>
          </a:p>
          <a:p>
            <a:pPr lvl="2"/>
            <a:r>
              <a:t>Body Level Three</a:t>
            </a:r>
          </a:p>
          <a:p>
            <a:pPr lvl="3"/>
            <a:r>
              <a:t>Body Level Four</a:t>
            </a:r>
          </a:p>
          <a:p>
            <a:pPr lvl="4"/>
            <a:r>
              <a:t>Body Level Five</a:t>
            </a:r>
          </a:p>
        </p:txBody>
      </p:sp>
      <p:sp>
        <p:nvSpPr>
          <p:cNvPr id="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grpSp>
        <p:nvGrpSpPr>
          <p:cNvPr id="381" name="Group 6"/>
          <p:cNvGrpSpPr/>
          <p:nvPr/>
        </p:nvGrpSpPr>
        <p:grpSpPr>
          <a:xfrm>
            <a:off x="152400" y="114299"/>
            <a:ext cx="8839200" cy="4972051"/>
            <a:chOff x="0" y="0"/>
            <a:chExt cx="8839200" cy="4972049"/>
          </a:xfrm>
        </p:grpSpPr>
        <p:grpSp>
          <p:nvGrpSpPr>
            <p:cNvPr id="378" name="Rectangle 8"/>
            <p:cNvGrpSpPr/>
            <p:nvPr/>
          </p:nvGrpSpPr>
          <p:grpSpPr>
            <a:xfrm>
              <a:off x="0" y="0"/>
              <a:ext cx="8839200" cy="4914901"/>
              <a:chOff x="0" y="0"/>
              <a:chExt cx="8839200" cy="4914900"/>
            </a:xfrm>
          </p:grpSpPr>
          <p:sp>
            <p:nvSpPr>
              <p:cNvPr id="376"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77"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379"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80"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387" name="Group 6"/>
          <p:cNvGrpSpPr/>
          <p:nvPr/>
        </p:nvGrpSpPr>
        <p:grpSpPr>
          <a:xfrm>
            <a:off x="152400" y="114299"/>
            <a:ext cx="8839200" cy="4972051"/>
            <a:chOff x="0" y="0"/>
            <a:chExt cx="8839200" cy="4972049"/>
          </a:xfrm>
        </p:grpSpPr>
        <p:grpSp>
          <p:nvGrpSpPr>
            <p:cNvPr id="384" name="Rectangle 7"/>
            <p:cNvGrpSpPr/>
            <p:nvPr/>
          </p:nvGrpSpPr>
          <p:grpSpPr>
            <a:xfrm>
              <a:off x="0" y="0"/>
              <a:ext cx="8839200" cy="4914901"/>
              <a:chOff x="0" y="0"/>
              <a:chExt cx="8839200" cy="4914900"/>
            </a:xfrm>
          </p:grpSpPr>
          <p:sp>
            <p:nvSpPr>
              <p:cNvPr id="382"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83"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385"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386"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388" name="Title Text"/>
          <p:cNvSpPr txBox="1">
            <a:spLocks noGrp="1"/>
          </p:cNvSpPr>
          <p:nvPr>
            <p:ph type="title"/>
          </p:nvPr>
        </p:nvSpPr>
        <p:spPr>
          <a:xfrm>
            <a:off x="722312" y="3305176"/>
            <a:ext cx="7772401" cy="1021557"/>
          </a:xfrm>
          <a:prstGeom prst="rect">
            <a:avLst/>
          </a:prstGeom>
        </p:spPr>
        <p:txBody>
          <a:bodyPr/>
          <a:lstStyle>
            <a:lvl1pPr algn="l">
              <a:defRPr sz="4000" cap="all"/>
            </a:lvl1pPr>
          </a:lstStyle>
          <a:p>
            <a:r>
              <a:t>Title Text</a:t>
            </a:r>
          </a:p>
        </p:txBody>
      </p:sp>
      <p:sp>
        <p:nvSpPr>
          <p:cNvPr id="389" name="Body Level One…"/>
          <p:cNvSpPr txBox="1">
            <a:spLocks noGrp="1"/>
          </p:cNvSpPr>
          <p:nvPr>
            <p:ph type="body" sz="quarter" idx="1"/>
          </p:nvPr>
        </p:nvSpPr>
        <p:spPr>
          <a:xfrm>
            <a:off x="722312" y="2180034"/>
            <a:ext cx="7772401" cy="1125141"/>
          </a:xfrm>
          <a:prstGeom prst="rect">
            <a:avLst/>
          </a:prstGeom>
        </p:spPr>
        <p:txBody>
          <a:bodyPr anchor="b"/>
          <a:lstStyle>
            <a:lvl1pPr marL="0" indent="0">
              <a:spcBef>
                <a:spcPts val="700"/>
              </a:spcBef>
              <a:defRPr sz="2000"/>
            </a:lvl1pPr>
            <a:lvl2pPr marL="0" indent="457200">
              <a:spcBef>
                <a:spcPts val="700"/>
              </a:spcBef>
              <a:defRPr sz="2000"/>
            </a:lvl2pPr>
            <a:lvl3pPr marL="0" indent="914400">
              <a:spcBef>
                <a:spcPts val="700"/>
              </a:spcBef>
              <a:defRPr sz="2000"/>
            </a:lvl3pPr>
            <a:lvl4pPr marL="0">
              <a:spcBef>
                <a:spcPts val="700"/>
              </a:spcBef>
              <a:defRPr sz="2000"/>
            </a:lvl4pPr>
            <a:lvl5pPr marL="0" indent="1828800">
              <a:spcBef>
                <a:spcPts val="700"/>
              </a:spcBef>
              <a:defRPr sz="2000"/>
            </a:lvl5pPr>
          </a:lstStyle>
          <a:p>
            <a:r>
              <a:t>Body Level One</a:t>
            </a:r>
          </a:p>
          <a:p>
            <a:pPr lvl="1"/>
            <a:r>
              <a:t>Body Level Two</a:t>
            </a:r>
          </a:p>
          <a:p>
            <a:pPr lvl="2"/>
            <a:r>
              <a:t>Body Level Three</a:t>
            </a:r>
          </a:p>
          <a:p>
            <a:pPr lvl="3"/>
            <a:r>
              <a:t>Body Level Four</a:t>
            </a:r>
          </a:p>
          <a:p>
            <a:pPr lvl="4"/>
            <a:r>
              <a:t>Body Level Five</a:t>
            </a:r>
          </a:p>
        </p:txBody>
      </p:sp>
      <p:sp>
        <p:nvSpPr>
          <p:cNvPr id="3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grpSp>
        <p:nvGrpSpPr>
          <p:cNvPr id="402" name="Group 6"/>
          <p:cNvGrpSpPr/>
          <p:nvPr/>
        </p:nvGrpSpPr>
        <p:grpSpPr>
          <a:xfrm>
            <a:off x="152400" y="114299"/>
            <a:ext cx="8839200" cy="4972051"/>
            <a:chOff x="0" y="0"/>
            <a:chExt cx="8839200" cy="4972049"/>
          </a:xfrm>
        </p:grpSpPr>
        <p:grpSp>
          <p:nvGrpSpPr>
            <p:cNvPr id="399" name="Rectangle 8"/>
            <p:cNvGrpSpPr/>
            <p:nvPr/>
          </p:nvGrpSpPr>
          <p:grpSpPr>
            <a:xfrm>
              <a:off x="0" y="0"/>
              <a:ext cx="8839200" cy="4914901"/>
              <a:chOff x="0" y="0"/>
              <a:chExt cx="8839200" cy="4914900"/>
            </a:xfrm>
          </p:grpSpPr>
          <p:sp>
            <p:nvSpPr>
              <p:cNvPr id="397"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98"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00"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01"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408" name="Group 6"/>
          <p:cNvGrpSpPr/>
          <p:nvPr/>
        </p:nvGrpSpPr>
        <p:grpSpPr>
          <a:xfrm>
            <a:off x="152400" y="114299"/>
            <a:ext cx="8839200" cy="4972051"/>
            <a:chOff x="0" y="0"/>
            <a:chExt cx="8839200" cy="4972049"/>
          </a:xfrm>
        </p:grpSpPr>
        <p:grpSp>
          <p:nvGrpSpPr>
            <p:cNvPr id="405" name="Rectangle 7"/>
            <p:cNvGrpSpPr/>
            <p:nvPr/>
          </p:nvGrpSpPr>
          <p:grpSpPr>
            <a:xfrm>
              <a:off x="0" y="0"/>
              <a:ext cx="8839200" cy="4914901"/>
              <a:chOff x="0" y="0"/>
              <a:chExt cx="8839200" cy="4914900"/>
            </a:xfrm>
          </p:grpSpPr>
          <p:sp>
            <p:nvSpPr>
              <p:cNvPr id="403"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04"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06"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07"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409" name="Title Text"/>
          <p:cNvSpPr txBox="1">
            <a:spLocks noGrp="1"/>
          </p:cNvSpPr>
          <p:nvPr>
            <p:ph type="title"/>
          </p:nvPr>
        </p:nvSpPr>
        <p:spPr>
          <a:prstGeom prst="rect">
            <a:avLst/>
          </a:prstGeom>
        </p:spPr>
        <p:txBody>
          <a:bodyPr/>
          <a:lstStyle/>
          <a:p>
            <a:r>
              <a:t>Title Text</a:t>
            </a:r>
          </a:p>
        </p:txBody>
      </p:sp>
      <p:sp>
        <p:nvSpPr>
          <p:cNvPr id="410" name="Body Level One…"/>
          <p:cNvSpPr txBox="1">
            <a:spLocks noGrp="1"/>
          </p:cNvSpPr>
          <p:nvPr>
            <p:ph type="body" sz="half" idx="1"/>
          </p:nvPr>
        </p:nvSpPr>
        <p:spPr>
          <a:xfrm>
            <a:off x="381000" y="114300"/>
            <a:ext cx="4038600" cy="4514850"/>
          </a:xfrm>
          <a:prstGeom prst="rect">
            <a:avLst/>
          </a:prstGeom>
        </p:spPr>
        <p:txBody>
          <a:bodyPr/>
          <a:lstStyle>
            <a:lvl1pPr>
              <a:spcBef>
                <a:spcPts val="1000"/>
              </a:spcBef>
              <a:defRPr sz="2800"/>
            </a:lvl1pPr>
            <a:lvl2pPr>
              <a:spcBef>
                <a:spcPts val="1000"/>
              </a:spcBef>
              <a:defRPr sz="2800"/>
            </a:lvl2pPr>
            <a:lvl3pPr>
              <a:spcBef>
                <a:spcPts val="1000"/>
              </a:spcBef>
              <a:defRPr sz="2800"/>
            </a:lvl3pPr>
            <a:lvl4pPr>
              <a:spcBef>
                <a:spcPts val="1000"/>
              </a:spcBef>
              <a:defRPr sz="2800"/>
            </a:lvl4pPr>
            <a:lvl5pPr>
              <a:spcBef>
                <a:spcPts val="1000"/>
              </a:spcBef>
              <a:defRPr sz="2800"/>
            </a:lvl5pPr>
          </a:lstStyle>
          <a:p>
            <a:r>
              <a:t>Body Level One</a:t>
            </a:r>
          </a:p>
          <a:p>
            <a:pPr lvl="1"/>
            <a:r>
              <a:t>Body Level Two</a:t>
            </a:r>
          </a:p>
          <a:p>
            <a:pPr lvl="2"/>
            <a:r>
              <a:t>Body Level Three</a:t>
            </a:r>
          </a:p>
          <a:p>
            <a:pPr lvl="3"/>
            <a:r>
              <a:t>Body Level Four</a:t>
            </a:r>
          </a:p>
          <a:p>
            <a:pPr lvl="4"/>
            <a:r>
              <a:t>Body Level Five</a:t>
            </a:r>
          </a:p>
        </p:txBody>
      </p:sp>
      <p:sp>
        <p:nvSpPr>
          <p:cNvPr id="4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grpSp>
        <p:nvGrpSpPr>
          <p:cNvPr id="423" name="Group 6"/>
          <p:cNvGrpSpPr/>
          <p:nvPr/>
        </p:nvGrpSpPr>
        <p:grpSpPr>
          <a:xfrm>
            <a:off x="152400" y="114299"/>
            <a:ext cx="8839200" cy="4972051"/>
            <a:chOff x="0" y="0"/>
            <a:chExt cx="8839200" cy="4972049"/>
          </a:xfrm>
        </p:grpSpPr>
        <p:grpSp>
          <p:nvGrpSpPr>
            <p:cNvPr id="420" name="Rectangle 8"/>
            <p:cNvGrpSpPr/>
            <p:nvPr/>
          </p:nvGrpSpPr>
          <p:grpSpPr>
            <a:xfrm>
              <a:off x="0" y="0"/>
              <a:ext cx="8839200" cy="4914901"/>
              <a:chOff x="0" y="0"/>
              <a:chExt cx="8839200" cy="4914900"/>
            </a:xfrm>
          </p:grpSpPr>
          <p:sp>
            <p:nvSpPr>
              <p:cNvPr id="418"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19"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21"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22"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429" name="Group 6"/>
          <p:cNvGrpSpPr/>
          <p:nvPr/>
        </p:nvGrpSpPr>
        <p:grpSpPr>
          <a:xfrm>
            <a:off x="152400" y="114299"/>
            <a:ext cx="8839200" cy="4972051"/>
            <a:chOff x="0" y="0"/>
            <a:chExt cx="8839200" cy="4972049"/>
          </a:xfrm>
        </p:grpSpPr>
        <p:grpSp>
          <p:nvGrpSpPr>
            <p:cNvPr id="426" name="Rectangle 7"/>
            <p:cNvGrpSpPr/>
            <p:nvPr/>
          </p:nvGrpSpPr>
          <p:grpSpPr>
            <a:xfrm>
              <a:off x="0" y="0"/>
              <a:ext cx="8839200" cy="4914901"/>
              <a:chOff x="0" y="0"/>
              <a:chExt cx="8839200" cy="4914900"/>
            </a:xfrm>
          </p:grpSpPr>
          <p:sp>
            <p:nvSpPr>
              <p:cNvPr id="424"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25"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27"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28"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430" name="Title Text"/>
          <p:cNvSpPr txBox="1">
            <a:spLocks noGrp="1"/>
          </p:cNvSpPr>
          <p:nvPr>
            <p:ph type="title"/>
          </p:nvPr>
        </p:nvSpPr>
        <p:spPr>
          <a:prstGeom prst="rect">
            <a:avLst/>
          </a:prstGeom>
        </p:spPr>
        <p:txBody>
          <a:bodyPr/>
          <a:lstStyle/>
          <a:p>
            <a:r>
              <a:t>Title Text</a:t>
            </a:r>
          </a:p>
        </p:txBody>
      </p:sp>
      <p:sp>
        <p:nvSpPr>
          <p:cNvPr id="431" name="Body Level One…"/>
          <p:cNvSpPr txBox="1">
            <a:spLocks noGrp="1"/>
          </p:cNvSpPr>
          <p:nvPr>
            <p:ph type="body" sz="quarter" idx="1"/>
          </p:nvPr>
        </p:nvSpPr>
        <p:spPr>
          <a:xfrm>
            <a:off x="457200" y="1151334"/>
            <a:ext cx="4040188" cy="479823"/>
          </a:xfrm>
          <a:prstGeom prst="rect">
            <a:avLst/>
          </a:prstGeom>
        </p:spPr>
        <p:txBody>
          <a:bodyPr anchor="b"/>
          <a:lstStyle>
            <a:lvl1pPr marL="0" indent="0">
              <a:spcBef>
                <a:spcPts val="800"/>
              </a:spcBef>
              <a:defRPr sz="2400"/>
            </a:lvl1pPr>
            <a:lvl2pPr marL="0" indent="457200">
              <a:spcBef>
                <a:spcPts val="800"/>
              </a:spcBef>
              <a:defRPr sz="2400"/>
            </a:lvl2pPr>
            <a:lvl3pPr marL="0" indent="914400">
              <a:spcBef>
                <a:spcPts val="800"/>
              </a:spcBef>
              <a:defRPr sz="2400"/>
            </a:lvl3pPr>
            <a:lvl4pPr marL="0">
              <a:spcBef>
                <a:spcPts val="800"/>
              </a:spcBef>
              <a:defRPr sz="2400"/>
            </a:lvl4pPr>
            <a:lvl5pPr marL="0" indent="1828800">
              <a:spcBef>
                <a:spcPts val="800"/>
              </a:spcBef>
              <a:defRPr sz="2400"/>
            </a:lvl5pPr>
          </a:lstStyle>
          <a:p>
            <a:r>
              <a:t>Body Level One</a:t>
            </a:r>
          </a:p>
          <a:p>
            <a:pPr lvl="1"/>
            <a:r>
              <a:t>Body Level Two</a:t>
            </a:r>
          </a:p>
          <a:p>
            <a:pPr lvl="2"/>
            <a:r>
              <a:t>Body Level Three</a:t>
            </a:r>
          </a:p>
          <a:p>
            <a:pPr lvl="3"/>
            <a:r>
              <a:t>Body Level Four</a:t>
            </a:r>
          </a:p>
          <a:p>
            <a:pPr lvl="4"/>
            <a:r>
              <a:t>Body Level Five</a:t>
            </a:r>
          </a:p>
        </p:txBody>
      </p:sp>
      <p:sp>
        <p:nvSpPr>
          <p:cNvPr id="432" name="Text Placeholder 4"/>
          <p:cNvSpPr>
            <a:spLocks noGrp="1"/>
          </p:cNvSpPr>
          <p:nvPr>
            <p:ph type="body" sz="quarter" idx="21"/>
          </p:nvPr>
        </p:nvSpPr>
        <p:spPr>
          <a:xfrm>
            <a:off x="4645026" y="1151334"/>
            <a:ext cx="4041776" cy="479823"/>
          </a:xfrm>
          <a:prstGeom prst="rect">
            <a:avLst/>
          </a:prstGeom>
        </p:spPr>
        <p:txBody>
          <a:bodyPr anchor="b"/>
          <a:lstStyle/>
          <a:p>
            <a:pPr marL="0" indent="0">
              <a:spcBef>
                <a:spcPts val="800"/>
              </a:spcBef>
              <a:defRPr sz="2400"/>
            </a:pPr>
            <a:endParaRPr/>
          </a:p>
        </p:txBody>
      </p:sp>
      <p:sp>
        <p:nvSpPr>
          <p:cNvPr id="4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grpSp>
        <p:nvGrpSpPr>
          <p:cNvPr id="445" name="Group 6"/>
          <p:cNvGrpSpPr/>
          <p:nvPr/>
        </p:nvGrpSpPr>
        <p:grpSpPr>
          <a:xfrm>
            <a:off x="152400" y="114299"/>
            <a:ext cx="8839200" cy="4972051"/>
            <a:chOff x="0" y="0"/>
            <a:chExt cx="8839200" cy="4972049"/>
          </a:xfrm>
        </p:grpSpPr>
        <p:grpSp>
          <p:nvGrpSpPr>
            <p:cNvPr id="442" name="Rectangle 8"/>
            <p:cNvGrpSpPr/>
            <p:nvPr/>
          </p:nvGrpSpPr>
          <p:grpSpPr>
            <a:xfrm>
              <a:off x="0" y="0"/>
              <a:ext cx="8839200" cy="4914901"/>
              <a:chOff x="0" y="0"/>
              <a:chExt cx="8839200" cy="4914900"/>
            </a:xfrm>
          </p:grpSpPr>
          <p:sp>
            <p:nvSpPr>
              <p:cNvPr id="440"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41"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43"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44"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451" name="Group 6"/>
          <p:cNvGrpSpPr/>
          <p:nvPr/>
        </p:nvGrpSpPr>
        <p:grpSpPr>
          <a:xfrm>
            <a:off x="152400" y="114299"/>
            <a:ext cx="8839200" cy="4972051"/>
            <a:chOff x="0" y="0"/>
            <a:chExt cx="8839200" cy="4972049"/>
          </a:xfrm>
        </p:grpSpPr>
        <p:grpSp>
          <p:nvGrpSpPr>
            <p:cNvPr id="448" name="Rectangle 7"/>
            <p:cNvGrpSpPr/>
            <p:nvPr/>
          </p:nvGrpSpPr>
          <p:grpSpPr>
            <a:xfrm>
              <a:off x="0" y="0"/>
              <a:ext cx="8839200" cy="4914901"/>
              <a:chOff x="0" y="0"/>
              <a:chExt cx="8839200" cy="4914900"/>
            </a:xfrm>
          </p:grpSpPr>
          <p:sp>
            <p:nvSpPr>
              <p:cNvPr id="446"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47"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49"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50"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452" name="Title Text"/>
          <p:cNvSpPr txBox="1">
            <a:spLocks noGrp="1"/>
          </p:cNvSpPr>
          <p:nvPr>
            <p:ph type="title"/>
          </p:nvPr>
        </p:nvSpPr>
        <p:spPr>
          <a:prstGeom prst="rect">
            <a:avLst/>
          </a:prstGeom>
        </p:spPr>
        <p:txBody>
          <a:bodyPr/>
          <a:lstStyle/>
          <a:p>
            <a:r>
              <a:t>Title Text</a:t>
            </a:r>
          </a:p>
        </p:txBody>
      </p:sp>
      <p:sp>
        <p:nvSpPr>
          <p:cNvPr id="4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grpSp>
        <p:nvGrpSpPr>
          <p:cNvPr id="465" name="Group 6"/>
          <p:cNvGrpSpPr/>
          <p:nvPr/>
        </p:nvGrpSpPr>
        <p:grpSpPr>
          <a:xfrm>
            <a:off x="152400" y="114299"/>
            <a:ext cx="8839200" cy="4972051"/>
            <a:chOff x="0" y="0"/>
            <a:chExt cx="8839200" cy="4972049"/>
          </a:xfrm>
        </p:grpSpPr>
        <p:grpSp>
          <p:nvGrpSpPr>
            <p:cNvPr id="462" name="Rectangle 8"/>
            <p:cNvGrpSpPr/>
            <p:nvPr/>
          </p:nvGrpSpPr>
          <p:grpSpPr>
            <a:xfrm>
              <a:off x="0" y="0"/>
              <a:ext cx="8839200" cy="4914901"/>
              <a:chOff x="0" y="0"/>
              <a:chExt cx="8839200" cy="4914900"/>
            </a:xfrm>
          </p:grpSpPr>
          <p:sp>
            <p:nvSpPr>
              <p:cNvPr id="460"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61"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63"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64"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471" name="Group 6"/>
          <p:cNvGrpSpPr/>
          <p:nvPr/>
        </p:nvGrpSpPr>
        <p:grpSpPr>
          <a:xfrm>
            <a:off x="152400" y="114299"/>
            <a:ext cx="8839200" cy="4972051"/>
            <a:chOff x="0" y="0"/>
            <a:chExt cx="8839200" cy="4972049"/>
          </a:xfrm>
        </p:grpSpPr>
        <p:grpSp>
          <p:nvGrpSpPr>
            <p:cNvPr id="468" name="Rectangle 7"/>
            <p:cNvGrpSpPr/>
            <p:nvPr/>
          </p:nvGrpSpPr>
          <p:grpSpPr>
            <a:xfrm>
              <a:off x="0" y="0"/>
              <a:ext cx="8839200" cy="4914901"/>
              <a:chOff x="0" y="0"/>
              <a:chExt cx="8839200" cy="4914900"/>
            </a:xfrm>
          </p:grpSpPr>
          <p:sp>
            <p:nvSpPr>
              <p:cNvPr id="466"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67"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69"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70"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4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grpSp>
        <p:nvGrpSpPr>
          <p:cNvPr id="484" name="Group 6"/>
          <p:cNvGrpSpPr/>
          <p:nvPr/>
        </p:nvGrpSpPr>
        <p:grpSpPr>
          <a:xfrm>
            <a:off x="152400" y="114299"/>
            <a:ext cx="8839200" cy="4972051"/>
            <a:chOff x="0" y="0"/>
            <a:chExt cx="8839200" cy="4972049"/>
          </a:xfrm>
        </p:grpSpPr>
        <p:grpSp>
          <p:nvGrpSpPr>
            <p:cNvPr id="481" name="Rectangle 8"/>
            <p:cNvGrpSpPr/>
            <p:nvPr/>
          </p:nvGrpSpPr>
          <p:grpSpPr>
            <a:xfrm>
              <a:off x="0" y="0"/>
              <a:ext cx="8839200" cy="4914901"/>
              <a:chOff x="0" y="0"/>
              <a:chExt cx="8839200" cy="4914900"/>
            </a:xfrm>
          </p:grpSpPr>
          <p:sp>
            <p:nvSpPr>
              <p:cNvPr id="479"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80"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82"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83"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490" name="Group 6"/>
          <p:cNvGrpSpPr/>
          <p:nvPr/>
        </p:nvGrpSpPr>
        <p:grpSpPr>
          <a:xfrm>
            <a:off x="152400" y="114299"/>
            <a:ext cx="8839200" cy="4972051"/>
            <a:chOff x="0" y="0"/>
            <a:chExt cx="8839200" cy="4972049"/>
          </a:xfrm>
        </p:grpSpPr>
        <p:grpSp>
          <p:nvGrpSpPr>
            <p:cNvPr id="487" name="Rectangle 7"/>
            <p:cNvGrpSpPr/>
            <p:nvPr/>
          </p:nvGrpSpPr>
          <p:grpSpPr>
            <a:xfrm>
              <a:off x="0" y="0"/>
              <a:ext cx="8839200" cy="4914901"/>
              <a:chOff x="0" y="0"/>
              <a:chExt cx="8839200" cy="4914900"/>
            </a:xfrm>
          </p:grpSpPr>
          <p:sp>
            <p:nvSpPr>
              <p:cNvPr id="485"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486"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488"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489"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491" name="Title Text"/>
          <p:cNvSpPr txBox="1">
            <a:spLocks noGrp="1"/>
          </p:cNvSpPr>
          <p:nvPr>
            <p:ph type="title"/>
          </p:nvPr>
        </p:nvSpPr>
        <p:spPr>
          <a:xfrm>
            <a:off x="457201" y="204786"/>
            <a:ext cx="3008314" cy="871539"/>
          </a:xfrm>
          <a:prstGeom prst="rect">
            <a:avLst/>
          </a:prstGeom>
        </p:spPr>
        <p:txBody>
          <a:bodyPr anchor="b"/>
          <a:lstStyle>
            <a:lvl1pPr algn="l">
              <a:defRPr sz="2000"/>
            </a:lvl1pPr>
          </a:lstStyle>
          <a:p>
            <a:r>
              <a:t>Title Text</a:t>
            </a:r>
          </a:p>
        </p:txBody>
      </p:sp>
      <p:sp>
        <p:nvSpPr>
          <p:cNvPr id="492" name="Body Level One…"/>
          <p:cNvSpPr txBox="1">
            <a:spLocks noGrp="1"/>
          </p:cNvSpPr>
          <p:nvPr>
            <p:ph type="body" idx="1"/>
          </p:nvPr>
        </p:nvSpPr>
        <p:spPr>
          <a:xfrm>
            <a:off x="3575050" y="204788"/>
            <a:ext cx="5111750" cy="4389836"/>
          </a:xfrm>
          <a:prstGeom prst="rect">
            <a:avLst/>
          </a:prstGeom>
        </p:spPr>
        <p:txBody>
          <a:bodyPr/>
          <a:lstStyle>
            <a:lvl1pPr>
              <a:spcBef>
                <a:spcPts val="1100"/>
              </a:spcBef>
              <a:defRPr sz="3200"/>
            </a:lvl1pPr>
            <a:lvl2pPr>
              <a:spcBef>
                <a:spcPts val="1100"/>
              </a:spcBef>
              <a:defRPr sz="3200"/>
            </a:lvl2pPr>
            <a:lvl3pPr>
              <a:spcBef>
                <a:spcPts val="1100"/>
              </a:spcBef>
              <a:defRPr sz="3200"/>
            </a:lvl3pPr>
            <a:lvl4pPr>
              <a:spcBef>
                <a:spcPts val="1100"/>
              </a:spcBef>
              <a:defRPr sz="3200"/>
            </a:lvl4pPr>
            <a:lvl5pPr>
              <a:spcBef>
                <a:spcPts val="1100"/>
              </a:spcBef>
              <a:defRPr sz="3200"/>
            </a:lvl5pPr>
          </a:lstStyle>
          <a:p>
            <a:r>
              <a:t>Body Level One</a:t>
            </a:r>
          </a:p>
          <a:p>
            <a:pPr lvl="1"/>
            <a:r>
              <a:t>Body Level Two</a:t>
            </a:r>
          </a:p>
          <a:p>
            <a:pPr lvl="2"/>
            <a:r>
              <a:t>Body Level Three</a:t>
            </a:r>
          </a:p>
          <a:p>
            <a:pPr lvl="3"/>
            <a:r>
              <a:t>Body Level Four</a:t>
            </a:r>
          </a:p>
          <a:p>
            <a:pPr lvl="4"/>
            <a:r>
              <a:t>Body Level Five</a:t>
            </a:r>
          </a:p>
        </p:txBody>
      </p:sp>
      <p:sp>
        <p:nvSpPr>
          <p:cNvPr id="493" name="Text Placeholder 3"/>
          <p:cNvSpPr>
            <a:spLocks noGrp="1"/>
          </p:cNvSpPr>
          <p:nvPr>
            <p:ph type="body" sz="half" idx="21"/>
          </p:nvPr>
        </p:nvSpPr>
        <p:spPr>
          <a:xfrm>
            <a:off x="457200" y="1076326"/>
            <a:ext cx="3008315" cy="3518297"/>
          </a:xfrm>
          <a:prstGeom prst="rect">
            <a:avLst/>
          </a:prstGeom>
        </p:spPr>
        <p:txBody>
          <a:bodyPr/>
          <a:lstStyle/>
          <a:p>
            <a:pPr marL="0" indent="0">
              <a:spcBef>
                <a:spcPts val="500"/>
              </a:spcBef>
              <a:defRPr sz="1400"/>
            </a:pPr>
            <a:endParaRPr/>
          </a:p>
        </p:txBody>
      </p:sp>
      <p:sp>
        <p:nvSpPr>
          <p:cNvPr id="4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grpSp>
        <p:nvGrpSpPr>
          <p:cNvPr id="506" name="Group 6"/>
          <p:cNvGrpSpPr/>
          <p:nvPr/>
        </p:nvGrpSpPr>
        <p:grpSpPr>
          <a:xfrm>
            <a:off x="152400" y="114299"/>
            <a:ext cx="8839200" cy="4972051"/>
            <a:chOff x="0" y="0"/>
            <a:chExt cx="8839200" cy="4972049"/>
          </a:xfrm>
        </p:grpSpPr>
        <p:grpSp>
          <p:nvGrpSpPr>
            <p:cNvPr id="503" name="Rectangle 8"/>
            <p:cNvGrpSpPr/>
            <p:nvPr/>
          </p:nvGrpSpPr>
          <p:grpSpPr>
            <a:xfrm>
              <a:off x="0" y="0"/>
              <a:ext cx="8839200" cy="4914901"/>
              <a:chOff x="0" y="0"/>
              <a:chExt cx="8839200" cy="4914900"/>
            </a:xfrm>
          </p:grpSpPr>
          <p:sp>
            <p:nvSpPr>
              <p:cNvPr id="501"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502"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504"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505"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512" name="Group 6"/>
          <p:cNvGrpSpPr/>
          <p:nvPr/>
        </p:nvGrpSpPr>
        <p:grpSpPr>
          <a:xfrm>
            <a:off x="152400" y="114299"/>
            <a:ext cx="8839200" cy="4972051"/>
            <a:chOff x="0" y="0"/>
            <a:chExt cx="8839200" cy="4972049"/>
          </a:xfrm>
        </p:grpSpPr>
        <p:grpSp>
          <p:nvGrpSpPr>
            <p:cNvPr id="509" name="Rectangle 7"/>
            <p:cNvGrpSpPr/>
            <p:nvPr/>
          </p:nvGrpSpPr>
          <p:grpSpPr>
            <a:xfrm>
              <a:off x="0" y="0"/>
              <a:ext cx="8839200" cy="4914901"/>
              <a:chOff x="0" y="0"/>
              <a:chExt cx="8839200" cy="4914900"/>
            </a:xfrm>
          </p:grpSpPr>
          <p:sp>
            <p:nvSpPr>
              <p:cNvPr id="507"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508"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510"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511"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513" name="Title Text"/>
          <p:cNvSpPr txBox="1">
            <a:spLocks noGrp="1"/>
          </p:cNvSpPr>
          <p:nvPr>
            <p:ph type="title"/>
          </p:nvPr>
        </p:nvSpPr>
        <p:spPr>
          <a:xfrm>
            <a:off x="1792288" y="3600450"/>
            <a:ext cx="5486401" cy="425054"/>
          </a:xfrm>
          <a:prstGeom prst="rect">
            <a:avLst/>
          </a:prstGeom>
        </p:spPr>
        <p:txBody>
          <a:bodyPr anchor="b"/>
          <a:lstStyle>
            <a:lvl1pPr algn="l">
              <a:defRPr sz="2000"/>
            </a:lvl1pPr>
          </a:lstStyle>
          <a:p>
            <a:r>
              <a:t>Title Text</a:t>
            </a:r>
          </a:p>
        </p:txBody>
      </p:sp>
      <p:sp>
        <p:nvSpPr>
          <p:cNvPr id="514" name="Picture Placeholder 2"/>
          <p:cNvSpPr>
            <a:spLocks noGrp="1"/>
          </p:cNvSpPr>
          <p:nvPr>
            <p:ph type="pic" sz="half" idx="21"/>
          </p:nvPr>
        </p:nvSpPr>
        <p:spPr>
          <a:xfrm>
            <a:off x="1792288" y="459581"/>
            <a:ext cx="5486401" cy="3086101"/>
          </a:xfrm>
          <a:prstGeom prst="rect">
            <a:avLst/>
          </a:prstGeom>
        </p:spPr>
        <p:txBody>
          <a:bodyPr lIns="91439" tIns="45719" rIns="91439" bIns="45719" anchor="t">
            <a:noAutofit/>
          </a:bodyPr>
          <a:lstStyle/>
          <a:p>
            <a:endParaRPr/>
          </a:p>
        </p:txBody>
      </p:sp>
      <p:sp>
        <p:nvSpPr>
          <p:cNvPr id="515" name="Body Level One…"/>
          <p:cNvSpPr txBox="1">
            <a:spLocks noGrp="1"/>
          </p:cNvSpPr>
          <p:nvPr>
            <p:ph type="body" sz="quarter" idx="1"/>
          </p:nvPr>
        </p:nvSpPr>
        <p:spPr>
          <a:xfrm>
            <a:off x="1792288" y="4025503"/>
            <a:ext cx="5486401" cy="603648"/>
          </a:xfrm>
          <a:prstGeom prst="rect">
            <a:avLst/>
          </a:prstGeom>
        </p:spPr>
        <p:txBody>
          <a:bodyPr/>
          <a:lstStyle>
            <a:lvl1pPr marL="0" indent="0">
              <a:spcBef>
                <a:spcPts val="500"/>
              </a:spcBef>
              <a:defRPr sz="1400"/>
            </a:lvl1pPr>
            <a:lvl2pPr marL="0" indent="457200">
              <a:spcBef>
                <a:spcPts val="500"/>
              </a:spcBef>
              <a:defRPr sz="1400"/>
            </a:lvl2pPr>
            <a:lvl3pPr marL="0" indent="914400">
              <a:spcBef>
                <a:spcPts val="500"/>
              </a:spcBef>
              <a:defRPr sz="1400"/>
            </a:lvl3pPr>
            <a:lvl4pPr marL="0">
              <a:spcBef>
                <a:spcPts val="500"/>
              </a:spcBef>
              <a:defRPr sz="1400"/>
            </a:lvl4pPr>
            <a:lvl5pPr marL="0" indent="1828800">
              <a:spcBef>
                <a:spcPts val="500"/>
              </a:spcBef>
              <a:defRPr sz="1400"/>
            </a:lvl5pPr>
          </a:lstStyle>
          <a:p>
            <a:r>
              <a:t>Body Level One</a:t>
            </a:r>
          </a:p>
          <a:p>
            <a:pPr lvl="1"/>
            <a:r>
              <a:t>Body Level Two</a:t>
            </a:r>
          </a:p>
          <a:p>
            <a:pPr lvl="2"/>
            <a:r>
              <a:t>Body Level Three</a:t>
            </a:r>
          </a:p>
          <a:p>
            <a:pPr lvl="3"/>
            <a:r>
              <a:t>Body Level Four</a:t>
            </a:r>
          </a:p>
          <a:p>
            <a:pPr lvl="4"/>
            <a:r>
              <a:t>Body Level Five</a:t>
            </a:r>
          </a:p>
        </p:txBody>
      </p:sp>
      <p:sp>
        <p:nvSpPr>
          <p:cNvPr id="5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grpSp>
        <p:nvGrpSpPr>
          <p:cNvPr id="59" name="Group 6"/>
          <p:cNvGrpSpPr/>
          <p:nvPr/>
        </p:nvGrpSpPr>
        <p:grpSpPr>
          <a:xfrm>
            <a:off x="152400" y="114299"/>
            <a:ext cx="8839200" cy="4972051"/>
            <a:chOff x="0" y="0"/>
            <a:chExt cx="8839200" cy="4972049"/>
          </a:xfrm>
        </p:grpSpPr>
        <p:grpSp>
          <p:nvGrpSpPr>
            <p:cNvPr id="57" name="Rectangle 8"/>
            <p:cNvGrpSpPr/>
            <p:nvPr/>
          </p:nvGrpSpPr>
          <p:grpSpPr>
            <a:xfrm>
              <a:off x="0" y="0"/>
              <a:ext cx="8839200" cy="4914901"/>
              <a:chOff x="0" y="0"/>
              <a:chExt cx="8839200" cy="4914900"/>
            </a:xfrm>
          </p:grpSpPr>
          <p:sp>
            <p:nvSpPr>
              <p:cNvPr id="55"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56"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58"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grpSp>
      <p:pic>
        <p:nvPicPr>
          <p:cNvPr id="60" name="Picture 5" descr="Picture 5"/>
          <p:cNvPicPr>
            <a:picLocks noChangeAspect="1"/>
          </p:cNvPicPr>
          <p:nvPr/>
        </p:nvPicPr>
        <p:blipFill>
          <a:blip r:embed="rId2"/>
          <a:stretch>
            <a:fillRect/>
          </a:stretch>
        </p:blipFill>
        <p:spPr>
          <a:xfrm>
            <a:off x="6248400" y="4781550"/>
            <a:ext cx="2578100" cy="287339"/>
          </a:xfrm>
          <a:prstGeom prst="rect">
            <a:avLst/>
          </a:prstGeom>
          <a:ln w="12700">
            <a:miter lim="400000"/>
          </a:ln>
        </p:spPr>
      </p:pic>
      <p:sp>
        <p:nvSpPr>
          <p:cNvPr id="61" name="Title Text"/>
          <p:cNvSpPr txBox="1">
            <a:spLocks noGrp="1"/>
          </p:cNvSpPr>
          <p:nvPr>
            <p:ph type="title"/>
          </p:nvPr>
        </p:nvSpPr>
        <p:spPr>
          <a:prstGeom prst="rect">
            <a:avLst/>
          </a:prstGeom>
        </p:spPr>
        <p:txBody>
          <a:bodyPr/>
          <a:lstStyle/>
          <a:p>
            <a:r>
              <a:t>Title Text</a:t>
            </a:r>
          </a:p>
        </p:txBody>
      </p:sp>
      <p:sp>
        <p:nvSpPr>
          <p:cNvPr id="62" name="Body Level One…"/>
          <p:cNvSpPr txBox="1">
            <a:spLocks noGrp="1"/>
          </p:cNvSpPr>
          <p:nvPr>
            <p:ph type="body" sz="half" idx="1"/>
          </p:nvPr>
        </p:nvSpPr>
        <p:spPr>
          <a:xfrm>
            <a:off x="381000" y="114300"/>
            <a:ext cx="4038600" cy="4514850"/>
          </a:xfrm>
          <a:prstGeom prst="rect">
            <a:avLst/>
          </a:prstGeom>
        </p:spPr>
        <p:txBody>
          <a:bodyPr/>
          <a:lstStyle>
            <a:lvl1pPr>
              <a:spcBef>
                <a:spcPts val="1000"/>
              </a:spcBef>
              <a:defRPr sz="2800"/>
            </a:lvl1pPr>
            <a:lvl2pPr>
              <a:spcBef>
                <a:spcPts val="1000"/>
              </a:spcBef>
              <a:defRPr sz="2800"/>
            </a:lvl2pPr>
            <a:lvl3pPr>
              <a:spcBef>
                <a:spcPts val="1000"/>
              </a:spcBef>
              <a:defRPr sz="2800"/>
            </a:lvl3pPr>
            <a:lvl4pPr>
              <a:spcBef>
                <a:spcPts val="1000"/>
              </a:spcBef>
              <a:defRPr sz="2800"/>
            </a:lvl4pPr>
            <a:lvl5pPr>
              <a:spcBef>
                <a:spcPts val="1000"/>
              </a:spcBef>
              <a:defRPr sz="2800"/>
            </a:lvl5pPr>
          </a:lstStyle>
          <a:p>
            <a:r>
              <a:t>Body Level One</a:t>
            </a:r>
          </a:p>
          <a:p>
            <a:pPr lvl="1"/>
            <a:r>
              <a:t>Body Level Two</a:t>
            </a:r>
          </a:p>
          <a:p>
            <a:pPr lvl="2"/>
            <a:r>
              <a:t>Body Level Three</a:t>
            </a:r>
          </a:p>
          <a:p>
            <a:pPr lvl="3"/>
            <a:r>
              <a:t>Body Level Four</a:t>
            </a:r>
          </a:p>
          <a:p>
            <a:pPr lvl="4"/>
            <a:r>
              <a:t>Body Level Five</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grpSp>
        <p:nvGrpSpPr>
          <p:cNvPr id="74" name="Group 6"/>
          <p:cNvGrpSpPr/>
          <p:nvPr/>
        </p:nvGrpSpPr>
        <p:grpSpPr>
          <a:xfrm>
            <a:off x="152400" y="114299"/>
            <a:ext cx="8839200" cy="4972051"/>
            <a:chOff x="0" y="0"/>
            <a:chExt cx="8839200" cy="4972049"/>
          </a:xfrm>
        </p:grpSpPr>
        <p:grpSp>
          <p:nvGrpSpPr>
            <p:cNvPr id="72" name="Rectangle 8"/>
            <p:cNvGrpSpPr/>
            <p:nvPr/>
          </p:nvGrpSpPr>
          <p:grpSpPr>
            <a:xfrm>
              <a:off x="0" y="0"/>
              <a:ext cx="8839200" cy="4914901"/>
              <a:chOff x="0" y="0"/>
              <a:chExt cx="8839200" cy="4914900"/>
            </a:xfrm>
          </p:grpSpPr>
          <p:sp>
            <p:nvSpPr>
              <p:cNvPr id="70"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71"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73"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grpSp>
      <p:pic>
        <p:nvPicPr>
          <p:cNvPr id="75" name="Picture 5" descr="Picture 5"/>
          <p:cNvPicPr>
            <a:picLocks noChangeAspect="1"/>
          </p:cNvPicPr>
          <p:nvPr/>
        </p:nvPicPr>
        <p:blipFill>
          <a:blip r:embed="rId2"/>
          <a:stretch>
            <a:fillRect/>
          </a:stretch>
        </p:blipFill>
        <p:spPr>
          <a:xfrm>
            <a:off x="6248400" y="4781550"/>
            <a:ext cx="2578100" cy="287339"/>
          </a:xfrm>
          <a:prstGeom prst="rect">
            <a:avLst/>
          </a:prstGeom>
          <a:ln w="12700">
            <a:miter lim="400000"/>
          </a:ln>
        </p:spPr>
      </p:pic>
      <p:sp>
        <p:nvSpPr>
          <p:cNvPr id="76" name="Title Text"/>
          <p:cNvSpPr txBox="1">
            <a:spLocks noGrp="1"/>
          </p:cNvSpPr>
          <p:nvPr>
            <p:ph type="title"/>
          </p:nvPr>
        </p:nvSpPr>
        <p:spPr>
          <a:prstGeom prst="rect">
            <a:avLst/>
          </a:prstGeom>
        </p:spPr>
        <p:txBody>
          <a:bodyPr/>
          <a:lstStyle/>
          <a:p>
            <a:r>
              <a:t>Title Text</a:t>
            </a:r>
          </a:p>
        </p:txBody>
      </p:sp>
      <p:sp>
        <p:nvSpPr>
          <p:cNvPr id="77" name="Body Level One…"/>
          <p:cNvSpPr txBox="1">
            <a:spLocks noGrp="1"/>
          </p:cNvSpPr>
          <p:nvPr>
            <p:ph type="body" sz="quarter" idx="1"/>
          </p:nvPr>
        </p:nvSpPr>
        <p:spPr>
          <a:xfrm>
            <a:off x="457200" y="1151334"/>
            <a:ext cx="4040188" cy="479823"/>
          </a:xfrm>
          <a:prstGeom prst="rect">
            <a:avLst/>
          </a:prstGeom>
        </p:spPr>
        <p:txBody>
          <a:bodyPr anchor="b"/>
          <a:lstStyle>
            <a:lvl1pPr marL="0" indent="0">
              <a:spcBef>
                <a:spcPts val="800"/>
              </a:spcBef>
              <a:defRPr sz="2400"/>
            </a:lvl1pPr>
            <a:lvl2pPr marL="0" indent="457200">
              <a:spcBef>
                <a:spcPts val="800"/>
              </a:spcBef>
              <a:defRPr sz="2400"/>
            </a:lvl2pPr>
            <a:lvl3pPr marL="0" indent="914400">
              <a:spcBef>
                <a:spcPts val="800"/>
              </a:spcBef>
              <a:defRPr sz="2400"/>
            </a:lvl3pPr>
            <a:lvl4pPr marL="0">
              <a:spcBef>
                <a:spcPts val="800"/>
              </a:spcBef>
              <a:defRPr sz="2400"/>
            </a:lvl4pPr>
            <a:lvl5pPr marL="0" indent="1828800">
              <a:spcBef>
                <a:spcPts val="800"/>
              </a:spcBef>
              <a:defRPr sz="2400"/>
            </a:lvl5pPr>
          </a:lstStyle>
          <a:p>
            <a:r>
              <a:t>Body Level One</a:t>
            </a:r>
          </a:p>
          <a:p>
            <a:pPr lvl="1"/>
            <a:r>
              <a:t>Body Level Two</a:t>
            </a:r>
          </a:p>
          <a:p>
            <a:pPr lvl="2"/>
            <a:r>
              <a:t>Body Level Three</a:t>
            </a:r>
          </a:p>
          <a:p>
            <a:pPr lvl="3"/>
            <a:r>
              <a:t>Body Level Four</a:t>
            </a:r>
          </a:p>
          <a:p>
            <a:pPr lvl="4"/>
            <a:r>
              <a:t>Body Level Five</a:t>
            </a:r>
          </a:p>
        </p:txBody>
      </p:sp>
      <p:sp>
        <p:nvSpPr>
          <p:cNvPr id="78" name="Text Placeholder 4"/>
          <p:cNvSpPr>
            <a:spLocks noGrp="1"/>
          </p:cNvSpPr>
          <p:nvPr>
            <p:ph type="body" sz="quarter" idx="21"/>
          </p:nvPr>
        </p:nvSpPr>
        <p:spPr>
          <a:xfrm>
            <a:off x="4645026" y="1151334"/>
            <a:ext cx="4041776" cy="479823"/>
          </a:xfrm>
          <a:prstGeom prst="rect">
            <a:avLst/>
          </a:prstGeom>
        </p:spPr>
        <p:txBody>
          <a:bodyPr anchor="b"/>
          <a:lstStyle/>
          <a:p>
            <a:pPr marL="0" indent="0">
              <a:spcBef>
                <a:spcPts val="800"/>
              </a:spcBef>
              <a:defRPr sz="2400"/>
            </a:pPr>
            <a:endParaRPr/>
          </a:p>
        </p:txBody>
      </p:sp>
      <p:sp>
        <p:nvSpPr>
          <p:cNvPr id="7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grpSp>
        <p:nvGrpSpPr>
          <p:cNvPr id="90" name="Group 6"/>
          <p:cNvGrpSpPr/>
          <p:nvPr/>
        </p:nvGrpSpPr>
        <p:grpSpPr>
          <a:xfrm>
            <a:off x="152400" y="114299"/>
            <a:ext cx="8839200" cy="4972051"/>
            <a:chOff x="0" y="0"/>
            <a:chExt cx="8839200" cy="4972049"/>
          </a:xfrm>
        </p:grpSpPr>
        <p:grpSp>
          <p:nvGrpSpPr>
            <p:cNvPr id="88" name="Rectangle 8"/>
            <p:cNvGrpSpPr/>
            <p:nvPr/>
          </p:nvGrpSpPr>
          <p:grpSpPr>
            <a:xfrm>
              <a:off x="0" y="0"/>
              <a:ext cx="8839200" cy="4914901"/>
              <a:chOff x="0" y="0"/>
              <a:chExt cx="8839200" cy="4914900"/>
            </a:xfrm>
          </p:grpSpPr>
          <p:sp>
            <p:nvSpPr>
              <p:cNvPr id="86"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87"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89"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grpSp>
      <p:pic>
        <p:nvPicPr>
          <p:cNvPr id="91" name="Picture 5" descr="Picture 5"/>
          <p:cNvPicPr>
            <a:picLocks noChangeAspect="1"/>
          </p:cNvPicPr>
          <p:nvPr/>
        </p:nvPicPr>
        <p:blipFill>
          <a:blip r:embed="rId2"/>
          <a:stretch>
            <a:fillRect/>
          </a:stretch>
        </p:blipFill>
        <p:spPr>
          <a:xfrm>
            <a:off x="6248400" y="4781550"/>
            <a:ext cx="2578100" cy="287339"/>
          </a:xfrm>
          <a:prstGeom prst="rect">
            <a:avLst/>
          </a:prstGeom>
          <a:ln w="12700">
            <a:miter lim="400000"/>
          </a:ln>
        </p:spPr>
      </p:pic>
      <p:sp>
        <p:nvSpPr>
          <p:cNvPr id="92" name="Title Text"/>
          <p:cNvSpPr txBox="1">
            <a:spLocks noGrp="1"/>
          </p:cNvSpPr>
          <p:nvPr>
            <p:ph type="title"/>
          </p:nvPr>
        </p:nvSpPr>
        <p:spPr>
          <a:prstGeom prst="rect">
            <a:avLst/>
          </a:prstGeom>
        </p:spPr>
        <p:txBody>
          <a:bodyPr/>
          <a:lstStyle/>
          <a:p>
            <a:r>
              <a:t>Title Text</a:t>
            </a:r>
          </a:p>
        </p:txBody>
      </p:sp>
      <p:sp>
        <p:nvSpPr>
          <p:cNvPr id="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grpSp>
        <p:nvGrpSpPr>
          <p:cNvPr id="104" name="Group 6"/>
          <p:cNvGrpSpPr/>
          <p:nvPr/>
        </p:nvGrpSpPr>
        <p:grpSpPr>
          <a:xfrm>
            <a:off x="152400" y="114299"/>
            <a:ext cx="8839200" cy="4972051"/>
            <a:chOff x="0" y="0"/>
            <a:chExt cx="8839200" cy="4972049"/>
          </a:xfrm>
        </p:grpSpPr>
        <p:grpSp>
          <p:nvGrpSpPr>
            <p:cNvPr id="102" name="Rectangle 8"/>
            <p:cNvGrpSpPr/>
            <p:nvPr/>
          </p:nvGrpSpPr>
          <p:grpSpPr>
            <a:xfrm>
              <a:off x="0" y="0"/>
              <a:ext cx="8839200" cy="4914901"/>
              <a:chOff x="0" y="0"/>
              <a:chExt cx="8839200" cy="4914900"/>
            </a:xfrm>
          </p:grpSpPr>
          <p:sp>
            <p:nvSpPr>
              <p:cNvPr id="100"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01"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03"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grpSp>
      <p:pic>
        <p:nvPicPr>
          <p:cNvPr id="105" name="Picture 5" descr="Picture 5"/>
          <p:cNvPicPr>
            <a:picLocks noChangeAspect="1"/>
          </p:cNvPicPr>
          <p:nvPr/>
        </p:nvPicPr>
        <p:blipFill>
          <a:blip r:embed="rId2"/>
          <a:stretch>
            <a:fillRect/>
          </a:stretch>
        </p:blipFill>
        <p:spPr>
          <a:xfrm>
            <a:off x="6248400" y="4781550"/>
            <a:ext cx="2578100" cy="287339"/>
          </a:xfrm>
          <a:prstGeom prst="rect">
            <a:avLst/>
          </a:prstGeom>
          <a:ln w="12700">
            <a:miter lim="400000"/>
          </a:ln>
        </p:spPr>
      </p:pic>
      <p:sp>
        <p:nvSpPr>
          <p:cNvPr id="1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grpSp>
        <p:nvGrpSpPr>
          <p:cNvPr id="117" name="Group 6"/>
          <p:cNvGrpSpPr/>
          <p:nvPr/>
        </p:nvGrpSpPr>
        <p:grpSpPr>
          <a:xfrm>
            <a:off x="152400" y="114299"/>
            <a:ext cx="8839200" cy="4972051"/>
            <a:chOff x="0" y="0"/>
            <a:chExt cx="8839200" cy="4972049"/>
          </a:xfrm>
        </p:grpSpPr>
        <p:grpSp>
          <p:nvGrpSpPr>
            <p:cNvPr id="115" name="Rectangle 8"/>
            <p:cNvGrpSpPr/>
            <p:nvPr/>
          </p:nvGrpSpPr>
          <p:grpSpPr>
            <a:xfrm>
              <a:off x="0" y="0"/>
              <a:ext cx="8839200" cy="4914901"/>
              <a:chOff x="0" y="0"/>
              <a:chExt cx="8839200" cy="4914900"/>
            </a:xfrm>
          </p:grpSpPr>
          <p:sp>
            <p:nvSpPr>
              <p:cNvPr id="113"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14"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16"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grpSp>
      <p:pic>
        <p:nvPicPr>
          <p:cNvPr id="118" name="Picture 5" descr="Picture 5"/>
          <p:cNvPicPr>
            <a:picLocks noChangeAspect="1"/>
          </p:cNvPicPr>
          <p:nvPr/>
        </p:nvPicPr>
        <p:blipFill>
          <a:blip r:embed="rId2"/>
          <a:stretch>
            <a:fillRect/>
          </a:stretch>
        </p:blipFill>
        <p:spPr>
          <a:xfrm>
            <a:off x="6248400" y="4781550"/>
            <a:ext cx="2578100" cy="287339"/>
          </a:xfrm>
          <a:prstGeom prst="rect">
            <a:avLst/>
          </a:prstGeom>
          <a:ln w="12700">
            <a:miter lim="400000"/>
          </a:ln>
        </p:spPr>
      </p:pic>
      <p:sp>
        <p:nvSpPr>
          <p:cNvPr id="119" name="Title Text"/>
          <p:cNvSpPr txBox="1">
            <a:spLocks noGrp="1"/>
          </p:cNvSpPr>
          <p:nvPr>
            <p:ph type="title"/>
          </p:nvPr>
        </p:nvSpPr>
        <p:spPr>
          <a:xfrm>
            <a:off x="457201" y="204786"/>
            <a:ext cx="3008314" cy="871539"/>
          </a:xfrm>
          <a:prstGeom prst="rect">
            <a:avLst/>
          </a:prstGeom>
        </p:spPr>
        <p:txBody>
          <a:bodyPr anchor="b"/>
          <a:lstStyle>
            <a:lvl1pPr algn="l">
              <a:defRPr sz="2000"/>
            </a:lvl1pPr>
          </a:lstStyle>
          <a:p>
            <a:r>
              <a:t>Title Text</a:t>
            </a:r>
          </a:p>
        </p:txBody>
      </p:sp>
      <p:sp>
        <p:nvSpPr>
          <p:cNvPr id="120" name="Body Level One…"/>
          <p:cNvSpPr txBox="1">
            <a:spLocks noGrp="1"/>
          </p:cNvSpPr>
          <p:nvPr>
            <p:ph type="body" idx="1"/>
          </p:nvPr>
        </p:nvSpPr>
        <p:spPr>
          <a:xfrm>
            <a:off x="3575050" y="204788"/>
            <a:ext cx="5111750" cy="4389836"/>
          </a:xfrm>
          <a:prstGeom prst="rect">
            <a:avLst/>
          </a:prstGeom>
        </p:spPr>
        <p:txBody>
          <a:bodyPr/>
          <a:lstStyle>
            <a:lvl1pPr>
              <a:spcBef>
                <a:spcPts val="1100"/>
              </a:spcBef>
              <a:defRPr sz="3200"/>
            </a:lvl1pPr>
            <a:lvl2pPr>
              <a:spcBef>
                <a:spcPts val="1100"/>
              </a:spcBef>
              <a:defRPr sz="3200"/>
            </a:lvl2pPr>
            <a:lvl3pPr>
              <a:spcBef>
                <a:spcPts val="1100"/>
              </a:spcBef>
              <a:defRPr sz="3200"/>
            </a:lvl3pPr>
            <a:lvl4pPr>
              <a:spcBef>
                <a:spcPts val="1100"/>
              </a:spcBef>
              <a:defRPr sz="3200"/>
            </a:lvl4pPr>
            <a:lvl5pPr>
              <a:spcBef>
                <a:spcPts val="1100"/>
              </a:spcBef>
              <a:defRPr sz="3200"/>
            </a:lvl5pPr>
          </a:lstStyle>
          <a:p>
            <a:r>
              <a:t>Body Level One</a:t>
            </a:r>
          </a:p>
          <a:p>
            <a:pPr lvl="1"/>
            <a:r>
              <a:t>Body Level Two</a:t>
            </a:r>
          </a:p>
          <a:p>
            <a:pPr lvl="2"/>
            <a:r>
              <a:t>Body Level Three</a:t>
            </a:r>
          </a:p>
          <a:p>
            <a:pPr lvl="3"/>
            <a:r>
              <a:t>Body Level Four</a:t>
            </a:r>
          </a:p>
          <a:p>
            <a:pPr lvl="4"/>
            <a:r>
              <a:t>Body Level Five</a:t>
            </a:r>
          </a:p>
        </p:txBody>
      </p:sp>
      <p:sp>
        <p:nvSpPr>
          <p:cNvPr id="121" name="Text Placeholder 3"/>
          <p:cNvSpPr>
            <a:spLocks noGrp="1"/>
          </p:cNvSpPr>
          <p:nvPr>
            <p:ph type="body" sz="half" idx="21"/>
          </p:nvPr>
        </p:nvSpPr>
        <p:spPr>
          <a:xfrm>
            <a:off x="457200" y="1076326"/>
            <a:ext cx="3008315" cy="3518297"/>
          </a:xfrm>
          <a:prstGeom prst="rect">
            <a:avLst/>
          </a:prstGeom>
        </p:spPr>
        <p:txBody>
          <a:bodyPr/>
          <a:lstStyle/>
          <a:p>
            <a:pPr marL="0" indent="0">
              <a:spcBef>
                <a:spcPts val="500"/>
              </a:spcBef>
              <a:defRPr sz="1400"/>
            </a:pPr>
            <a:endParaRPr/>
          </a:p>
        </p:txBody>
      </p:sp>
      <p:sp>
        <p:nvSpPr>
          <p:cNvPr id="1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grpSp>
        <p:nvGrpSpPr>
          <p:cNvPr id="133" name="Group 6"/>
          <p:cNvGrpSpPr/>
          <p:nvPr/>
        </p:nvGrpSpPr>
        <p:grpSpPr>
          <a:xfrm>
            <a:off x="152400" y="114299"/>
            <a:ext cx="8839200" cy="4972051"/>
            <a:chOff x="0" y="0"/>
            <a:chExt cx="8839200" cy="4972049"/>
          </a:xfrm>
        </p:grpSpPr>
        <p:grpSp>
          <p:nvGrpSpPr>
            <p:cNvPr id="131" name="Rectangle 8"/>
            <p:cNvGrpSpPr/>
            <p:nvPr/>
          </p:nvGrpSpPr>
          <p:grpSpPr>
            <a:xfrm>
              <a:off x="0" y="0"/>
              <a:ext cx="8839200" cy="4914901"/>
              <a:chOff x="0" y="0"/>
              <a:chExt cx="8839200" cy="4914900"/>
            </a:xfrm>
          </p:grpSpPr>
          <p:sp>
            <p:nvSpPr>
              <p:cNvPr id="129"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30"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32"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grpSp>
      <p:pic>
        <p:nvPicPr>
          <p:cNvPr id="134" name="Picture 5" descr="Picture 5"/>
          <p:cNvPicPr>
            <a:picLocks noChangeAspect="1"/>
          </p:cNvPicPr>
          <p:nvPr/>
        </p:nvPicPr>
        <p:blipFill>
          <a:blip r:embed="rId2"/>
          <a:stretch>
            <a:fillRect/>
          </a:stretch>
        </p:blipFill>
        <p:spPr>
          <a:xfrm>
            <a:off x="6248400" y="4781550"/>
            <a:ext cx="2578100" cy="287339"/>
          </a:xfrm>
          <a:prstGeom prst="rect">
            <a:avLst/>
          </a:prstGeom>
          <a:ln w="12700">
            <a:miter lim="400000"/>
          </a:ln>
        </p:spPr>
      </p:pic>
      <p:sp>
        <p:nvSpPr>
          <p:cNvPr id="135" name="Title Text"/>
          <p:cNvSpPr txBox="1">
            <a:spLocks noGrp="1"/>
          </p:cNvSpPr>
          <p:nvPr>
            <p:ph type="title"/>
          </p:nvPr>
        </p:nvSpPr>
        <p:spPr>
          <a:xfrm>
            <a:off x="1792288" y="3600450"/>
            <a:ext cx="5486401" cy="425054"/>
          </a:xfrm>
          <a:prstGeom prst="rect">
            <a:avLst/>
          </a:prstGeom>
        </p:spPr>
        <p:txBody>
          <a:bodyPr anchor="b"/>
          <a:lstStyle>
            <a:lvl1pPr algn="l">
              <a:defRPr sz="2000"/>
            </a:lvl1pPr>
          </a:lstStyle>
          <a:p>
            <a:r>
              <a:t>Title Text</a:t>
            </a:r>
          </a:p>
        </p:txBody>
      </p:sp>
      <p:sp>
        <p:nvSpPr>
          <p:cNvPr id="136" name="Picture Placeholder 2"/>
          <p:cNvSpPr>
            <a:spLocks noGrp="1"/>
          </p:cNvSpPr>
          <p:nvPr>
            <p:ph type="pic" sz="half" idx="21"/>
          </p:nvPr>
        </p:nvSpPr>
        <p:spPr>
          <a:xfrm>
            <a:off x="1792288" y="459581"/>
            <a:ext cx="5486401" cy="3086101"/>
          </a:xfrm>
          <a:prstGeom prst="rect">
            <a:avLst/>
          </a:prstGeom>
        </p:spPr>
        <p:txBody>
          <a:bodyPr lIns="91439" tIns="45719" rIns="91439" bIns="45719" anchor="t">
            <a:noAutofit/>
          </a:bodyPr>
          <a:lstStyle/>
          <a:p>
            <a:endParaRPr/>
          </a:p>
        </p:txBody>
      </p:sp>
      <p:sp>
        <p:nvSpPr>
          <p:cNvPr id="137" name="Body Level One…"/>
          <p:cNvSpPr txBox="1">
            <a:spLocks noGrp="1"/>
          </p:cNvSpPr>
          <p:nvPr>
            <p:ph type="body" sz="quarter" idx="1"/>
          </p:nvPr>
        </p:nvSpPr>
        <p:spPr>
          <a:xfrm>
            <a:off x="1792288" y="4025503"/>
            <a:ext cx="5486401" cy="603648"/>
          </a:xfrm>
          <a:prstGeom prst="rect">
            <a:avLst/>
          </a:prstGeom>
        </p:spPr>
        <p:txBody>
          <a:bodyPr/>
          <a:lstStyle>
            <a:lvl1pPr marL="0" indent="0">
              <a:spcBef>
                <a:spcPts val="500"/>
              </a:spcBef>
              <a:defRPr sz="1400"/>
            </a:lvl1pPr>
            <a:lvl2pPr marL="0" indent="457200">
              <a:spcBef>
                <a:spcPts val="500"/>
              </a:spcBef>
              <a:defRPr sz="1400"/>
            </a:lvl2pPr>
            <a:lvl3pPr marL="0" indent="914400">
              <a:spcBef>
                <a:spcPts val="500"/>
              </a:spcBef>
              <a:defRPr sz="1400"/>
            </a:lvl3pPr>
            <a:lvl4pPr marL="0">
              <a:spcBef>
                <a:spcPts val="500"/>
              </a:spcBef>
              <a:defRPr sz="1400"/>
            </a:lvl4pPr>
            <a:lvl5pPr marL="0" indent="1828800">
              <a:spcBef>
                <a:spcPts val="500"/>
              </a:spcBef>
              <a:defRPr sz="1400"/>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grpSp>
        <p:nvGrpSpPr>
          <p:cNvPr id="150" name="Group 6"/>
          <p:cNvGrpSpPr/>
          <p:nvPr/>
        </p:nvGrpSpPr>
        <p:grpSpPr>
          <a:xfrm>
            <a:off x="152400" y="114299"/>
            <a:ext cx="8839200" cy="4972051"/>
            <a:chOff x="0" y="0"/>
            <a:chExt cx="8839200" cy="4972049"/>
          </a:xfrm>
        </p:grpSpPr>
        <p:grpSp>
          <p:nvGrpSpPr>
            <p:cNvPr id="147" name="Rectangle 4"/>
            <p:cNvGrpSpPr/>
            <p:nvPr/>
          </p:nvGrpSpPr>
          <p:grpSpPr>
            <a:xfrm>
              <a:off x="0" y="0"/>
              <a:ext cx="8839200" cy="4914901"/>
              <a:chOff x="0" y="0"/>
              <a:chExt cx="8839200" cy="4914900"/>
            </a:xfrm>
          </p:grpSpPr>
          <p:sp>
            <p:nvSpPr>
              <p:cNvPr id="145"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46"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48" name="Rectangle 5"/>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149"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grpSp>
        <p:nvGrpSpPr>
          <p:cNvPr id="156" name="Group 6"/>
          <p:cNvGrpSpPr/>
          <p:nvPr/>
        </p:nvGrpSpPr>
        <p:grpSpPr>
          <a:xfrm>
            <a:off x="152400" y="114299"/>
            <a:ext cx="8839200" cy="4972051"/>
            <a:chOff x="0" y="0"/>
            <a:chExt cx="8839200" cy="4972049"/>
          </a:xfrm>
        </p:grpSpPr>
        <p:grpSp>
          <p:nvGrpSpPr>
            <p:cNvPr id="153" name="Rectangle 8"/>
            <p:cNvGrpSpPr/>
            <p:nvPr/>
          </p:nvGrpSpPr>
          <p:grpSpPr>
            <a:xfrm>
              <a:off x="0" y="0"/>
              <a:ext cx="8839200" cy="4914901"/>
              <a:chOff x="0" y="0"/>
              <a:chExt cx="8839200" cy="4914900"/>
            </a:xfrm>
          </p:grpSpPr>
          <p:sp>
            <p:nvSpPr>
              <p:cNvPr id="151"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152"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154" name="Rectangle 9"/>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pic>
          <p:nvPicPr>
            <p:cNvPr id="155" name="Picture 5" descr="Picture 5"/>
            <p:cNvPicPr>
              <a:picLocks noChangeAspect="1"/>
            </p:cNvPicPr>
            <p:nvPr/>
          </p:nvPicPr>
          <p:blipFill>
            <a:blip r:embed="rId2"/>
            <a:stretch>
              <a:fillRect/>
            </a:stretch>
          </p:blipFill>
          <p:spPr>
            <a:xfrm>
              <a:off x="6019799" y="4743449"/>
              <a:ext cx="2578142" cy="215920"/>
            </a:xfrm>
            <a:prstGeom prst="rect">
              <a:avLst/>
            </a:prstGeom>
            <a:ln w="12700" cap="flat">
              <a:noFill/>
              <a:miter lim="400000"/>
            </a:ln>
            <a:effectLst/>
          </p:spPr>
        </p:pic>
      </p:grpSp>
      <p:sp>
        <p:nvSpPr>
          <p:cNvPr id="157" name="Title Text"/>
          <p:cNvSpPr txBox="1">
            <a:spLocks noGrp="1"/>
          </p:cNvSpPr>
          <p:nvPr>
            <p:ph type="title"/>
          </p:nvPr>
        </p:nvSpPr>
        <p:spPr>
          <a:xfrm>
            <a:off x="685800" y="1714500"/>
            <a:ext cx="7772400" cy="857250"/>
          </a:xfrm>
          <a:prstGeom prst="rect">
            <a:avLst/>
          </a:prstGeom>
        </p:spPr>
        <p:txBody>
          <a:bodyPr anchor="ctr"/>
          <a:lstStyle/>
          <a:p>
            <a:r>
              <a:t>Title Text</a:t>
            </a:r>
          </a:p>
        </p:txBody>
      </p:sp>
      <p:sp>
        <p:nvSpPr>
          <p:cNvPr id="158" name="Body Level One…"/>
          <p:cNvSpPr txBox="1">
            <a:spLocks noGrp="1"/>
          </p:cNvSpPr>
          <p:nvPr>
            <p:ph type="body" sz="quarter" idx="1"/>
          </p:nvPr>
        </p:nvSpPr>
        <p:spPr>
          <a:xfrm>
            <a:off x="1371600" y="2914650"/>
            <a:ext cx="6400800" cy="1314450"/>
          </a:xfrm>
          <a:prstGeom prst="rect">
            <a:avLst/>
          </a:prstGeom>
        </p:spPr>
        <p:txBody>
          <a:bodyPr lIns="45719" tIns="45719" rIns="45719" bIns="45719" anchor="t"/>
          <a:lstStyle/>
          <a:p>
            <a:r>
              <a:t>Body Level One</a:t>
            </a:r>
          </a:p>
          <a:p>
            <a:pPr lvl="1"/>
            <a:r>
              <a:t>Body Level Two</a:t>
            </a:r>
          </a:p>
          <a:p>
            <a:pPr lvl="2"/>
            <a:r>
              <a:t>Body Level Three</a:t>
            </a:r>
          </a:p>
          <a:p>
            <a:pPr lvl="3"/>
            <a:r>
              <a:t>Body Level Four</a:t>
            </a:r>
          </a:p>
          <a:p>
            <a:pPr lvl="4"/>
            <a:r>
              <a:t>Body Level Five</a:t>
            </a:r>
          </a:p>
        </p:txBody>
      </p:sp>
      <p:sp>
        <p:nvSpPr>
          <p:cNvPr id="1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Off val="44000"/>
          </a:schemeClr>
        </a:solidFill>
        <a:effectLst/>
      </p:bgPr>
    </p:bg>
    <p:spTree>
      <p:nvGrpSpPr>
        <p:cNvPr id="1" name=""/>
        <p:cNvGrpSpPr/>
        <p:nvPr/>
      </p:nvGrpSpPr>
      <p:grpSpPr>
        <a:xfrm>
          <a:off x="0" y="0"/>
          <a:ext cx="0" cy="0"/>
          <a:chOff x="0" y="0"/>
          <a:chExt cx="0" cy="0"/>
        </a:xfrm>
      </p:grpSpPr>
      <p:grpSp>
        <p:nvGrpSpPr>
          <p:cNvPr id="6" name="Group 6"/>
          <p:cNvGrpSpPr/>
          <p:nvPr/>
        </p:nvGrpSpPr>
        <p:grpSpPr>
          <a:xfrm>
            <a:off x="152400" y="114299"/>
            <a:ext cx="8839200" cy="4972051"/>
            <a:chOff x="0" y="0"/>
            <a:chExt cx="8839200" cy="4972049"/>
          </a:xfrm>
        </p:grpSpPr>
        <p:grpSp>
          <p:nvGrpSpPr>
            <p:cNvPr id="4" name="Rectangle 8"/>
            <p:cNvGrpSpPr/>
            <p:nvPr/>
          </p:nvGrpSpPr>
          <p:grpSpPr>
            <a:xfrm>
              <a:off x="0" y="0"/>
              <a:ext cx="8839200" cy="4914901"/>
              <a:chOff x="0" y="0"/>
              <a:chExt cx="8839200" cy="4914900"/>
            </a:xfrm>
          </p:grpSpPr>
          <p:sp>
            <p:nvSpPr>
              <p:cNvPr id="2" name="Rectangle"/>
              <p:cNvSpPr/>
              <p:nvPr/>
            </p:nvSpPr>
            <p:spPr>
              <a:xfrm>
                <a:off x="0" y="0"/>
                <a:ext cx="8839200" cy="4914900"/>
              </a:xfrm>
              <a:prstGeom prst="rect">
                <a:avLst/>
              </a:prstGeom>
              <a:solidFill>
                <a:schemeClr val="accent1">
                  <a:lumOff val="44000"/>
                </a:schemeClr>
              </a:solidFill>
              <a:ln w="19050" cap="flat">
                <a:solidFill>
                  <a:srgbClr val="0D0D0D"/>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sp>
            <p:nvSpPr>
              <p:cNvPr id="3" name="\"/>
              <p:cNvSpPr txBox="1"/>
              <p:nvPr/>
            </p:nvSpPr>
            <p:spPr>
              <a:xfrm>
                <a:off x="55244" y="9525"/>
                <a:ext cx="8728712" cy="4370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chemeClr val="accent1">
                        <a:lumOff val="44000"/>
                      </a:schemeClr>
                    </a:solidFill>
                  </a:defRPr>
                </a:lvl1pPr>
              </a:lstStyle>
              <a:p>
                <a:r>
                  <a:t>\</a:t>
                </a:r>
              </a:p>
            </p:txBody>
          </p:sp>
        </p:grpSp>
        <p:sp>
          <p:nvSpPr>
            <p:cNvPr id="5" name="Rectangle 12"/>
            <p:cNvSpPr/>
            <p:nvPr/>
          </p:nvSpPr>
          <p:spPr>
            <a:xfrm>
              <a:off x="5867400" y="4743449"/>
              <a:ext cx="2895601" cy="228601"/>
            </a:xfrm>
            <a:prstGeom prst="rect">
              <a:avLst/>
            </a:prstGeom>
            <a:solidFill>
              <a:schemeClr val="accent1">
                <a:lumOff val="44000"/>
              </a:schemeClr>
            </a:solidFill>
            <a:ln w="9525" cap="flat">
              <a:solidFill>
                <a:schemeClr val="accent1">
                  <a:lumOff val="44000"/>
                </a:schemeClr>
              </a:solidFill>
              <a:prstDash val="solid"/>
              <a:round/>
            </a:ln>
            <a:effectLst/>
          </p:spPr>
          <p:txBody>
            <a:bodyPr wrap="square" lIns="45719" tIns="45719" rIns="45719" bIns="45719" numCol="1" anchor="t">
              <a:noAutofit/>
            </a:bodyPr>
            <a:lstStyle/>
            <a:p>
              <a:pPr>
                <a:defRPr>
                  <a:solidFill>
                    <a:schemeClr val="accent1">
                      <a:lumOff val="44000"/>
                    </a:schemeClr>
                  </a:solidFill>
                </a:defRPr>
              </a:pPr>
              <a:endParaRPr/>
            </a:p>
          </p:txBody>
        </p:sp>
      </p:grpSp>
      <p:pic>
        <p:nvPicPr>
          <p:cNvPr id="7" name="Picture 5" descr="Picture 5"/>
          <p:cNvPicPr>
            <a:picLocks noChangeAspect="1"/>
          </p:cNvPicPr>
          <p:nvPr/>
        </p:nvPicPr>
        <p:blipFill>
          <a:blip r:embed="rId28"/>
          <a:stretch>
            <a:fillRect/>
          </a:stretch>
        </p:blipFill>
        <p:spPr>
          <a:xfrm>
            <a:off x="6248400" y="4781550"/>
            <a:ext cx="2578100" cy="287339"/>
          </a:xfrm>
          <a:prstGeom prst="rect">
            <a:avLst/>
          </a:prstGeom>
          <a:ln w="12700">
            <a:miter lim="400000"/>
          </a:ln>
        </p:spPr>
      </p:pic>
      <p:sp>
        <p:nvSpPr>
          <p:cNvPr id="8" name="Title Text"/>
          <p:cNvSpPr txBox="1">
            <a:spLocks noGrp="1"/>
          </p:cNvSpPr>
          <p:nvPr>
            <p:ph type="title"/>
          </p:nvPr>
        </p:nvSpPr>
        <p:spPr>
          <a:xfrm>
            <a:off x="457200" y="205978"/>
            <a:ext cx="8229600" cy="8572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Title Text</a:t>
            </a:r>
          </a:p>
        </p:txBody>
      </p:sp>
      <p:sp>
        <p:nvSpPr>
          <p:cNvPr id="9" name="Body Level One…"/>
          <p:cNvSpPr txBox="1">
            <a:spLocks noGrp="1"/>
          </p:cNvSpPr>
          <p:nvPr>
            <p:ph type="body" idx="1"/>
          </p:nvPr>
        </p:nvSpPr>
        <p:spPr>
          <a:xfrm>
            <a:off x="381000" y="114300"/>
            <a:ext cx="8229600" cy="4514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solidFill>
                  <a:schemeClr val="accent1">
                    <a:lumOff val="44000"/>
                  </a:schemeClr>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Lst>
  <p:transition spd="med"/>
  <p:txStyles>
    <p:titleStyle>
      <a:lvl1pPr marL="0" marR="0" indent="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600" b="1" i="0" u="none" strike="noStrike" cap="none" spc="0" baseline="0">
          <a:solidFill>
            <a:srgbClr val="000000"/>
          </a:solidFill>
          <a:uFillTx/>
          <a:latin typeface="+mj-lt"/>
          <a:ea typeface="+mj-ea"/>
          <a:cs typeface="+mj-cs"/>
          <a:sym typeface="Arial"/>
        </a:defRPr>
      </a:lvl9pPr>
    </p:titleStyle>
    <p:bodyStyle>
      <a:lvl1pPr marL="342900" marR="0" indent="-342900"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1pPr>
      <a:lvl2pPr marL="342900" marR="0" indent="569912"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2pPr>
      <a:lvl3pPr marL="342900" marR="0" indent="1028700"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3pPr>
      <a:lvl4pPr marL="342900" marR="0" indent="1371600"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4pPr>
      <a:lvl5pPr marL="342900" marR="0" indent="1714500"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5pPr>
      <a:lvl6pPr marL="342900" marR="0" indent="2171700"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6pPr>
      <a:lvl7pPr marL="342900" marR="0" indent="2628900"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7pPr>
      <a:lvl8pPr marL="342900" marR="0" indent="3086100"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8pPr>
      <a:lvl9pPr marL="342900" marR="0" indent="3543300" algn="ctr" defTabSz="914400" rtl="0" latinLnBrk="0">
        <a:lnSpc>
          <a:spcPct val="100000"/>
        </a:lnSpc>
        <a:spcBef>
          <a:spcPts val="900"/>
        </a:spcBef>
        <a:spcAft>
          <a:spcPts val="0"/>
        </a:spcAft>
        <a:buClrTx/>
        <a:buSzTx/>
        <a:buFontTx/>
        <a:buNone/>
        <a:tabLst/>
        <a:defRPr sz="2600" b="1"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ith.martin@nortonrosefulbrigh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hyperlink" Target="mailto:keith.martin@nortonrosefulbright.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Title 3"/>
          <p:cNvSpPr txBox="1">
            <a:spLocks noGrp="1"/>
          </p:cNvSpPr>
          <p:nvPr>
            <p:ph type="ctrTitle"/>
          </p:nvPr>
        </p:nvSpPr>
        <p:spPr>
          <a:prstGeom prst="rect">
            <a:avLst/>
          </a:prstGeom>
        </p:spPr>
        <p:txBody>
          <a:bodyPr/>
          <a:lstStyle/>
          <a:p>
            <a:r>
              <a:rPr lang="en-US" dirty="0"/>
              <a:t>Washington and Market Update</a:t>
            </a:r>
          </a:p>
        </p:txBody>
      </p:sp>
      <p:sp>
        <p:nvSpPr>
          <p:cNvPr id="526" name="Subtitle 4"/>
          <p:cNvSpPr txBox="1">
            <a:spLocks noGrp="1"/>
          </p:cNvSpPr>
          <p:nvPr>
            <p:ph type="subTitle" sz="quarter" idx="1"/>
          </p:nvPr>
        </p:nvSpPr>
        <p:spPr>
          <a:xfrm>
            <a:off x="3041374" y="3033919"/>
            <a:ext cx="6400800" cy="1314450"/>
          </a:xfrm>
          <a:prstGeom prst="rect">
            <a:avLst/>
          </a:prstGeom>
        </p:spPr>
        <p:txBody>
          <a:bodyPr numCol="2" spcCol="320040"/>
          <a:lstStyle/>
          <a:p>
            <a:pPr marL="0" indent="0">
              <a:spcBef>
                <a:spcPts val="600"/>
              </a:spcBef>
              <a:defRPr sz="1900"/>
            </a:pPr>
            <a:r>
              <a:rPr dirty="0"/>
              <a:t>Keith Martin</a:t>
            </a:r>
            <a:endParaRPr b="0" i="1" dirty="0"/>
          </a:p>
          <a:p>
            <a:pPr marL="0" indent="0">
              <a:spcBef>
                <a:spcPts val="100"/>
              </a:spcBef>
              <a:defRPr sz="1200" b="0" i="1"/>
            </a:pPr>
            <a:r>
              <a:rPr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rPr>
              <a:t>keith.martin@nortonrosefulbright.co</a:t>
            </a:r>
            <a:r>
              <a:rPr lang="en-US"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rPr>
              <a:t>m</a:t>
            </a:r>
            <a:endParaRPr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endParaRPr>
          </a:p>
          <a:p>
            <a:pPr marL="0" indent="0">
              <a:spcBef>
                <a:spcPts val="600"/>
              </a:spcBef>
              <a:defRPr sz="1900"/>
            </a:pPr>
            <a:endParaRPr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endParaRPr>
          </a:p>
          <a:p>
            <a:pPr marL="0" indent="0">
              <a:spcBef>
                <a:spcPts val="600"/>
              </a:spcBef>
              <a:defRPr sz="1900"/>
            </a:pPr>
            <a:endParaRPr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25"/>
                                        </p:tgtEl>
                                        <p:attrNameLst>
                                          <p:attrName>style.visibility</p:attrName>
                                        </p:attrNameLst>
                                      </p:cBhvr>
                                      <p:to>
                                        <p:strVal val="visible"/>
                                      </p:to>
                                    </p:set>
                                    <p:animEffect transition="in" filter="wipe(up)">
                                      <p:cBhvr>
                                        <p:cTn id="7" dur="500"/>
                                        <p:tgtEl>
                                          <p:spTgt spid="525"/>
                                        </p:tgtEl>
                                      </p:cBhvr>
                                    </p:animEffect>
                                  </p:childTnLst>
                                </p:cTn>
                              </p:par>
                            </p:childTnLst>
                          </p:cTn>
                        </p:par>
                        <p:par>
                          <p:cTn id="8" fill="hold">
                            <p:stCondLst>
                              <p:cond delay="500"/>
                            </p:stCondLst>
                            <p:childTnLst>
                              <p:par>
                                <p:cTn id="9" presetID="22" presetClass="entr" presetSubtype="1" fill="hold" grpId="0" nodeType="afterEffect">
                                  <p:stCondLst>
                                    <p:cond delay="0"/>
                                  </p:stCondLst>
                                  <p:iterate>
                                    <p:tmAbs val="0"/>
                                  </p:iterate>
                                  <p:childTnLst>
                                    <p:set>
                                      <p:cBhvr>
                                        <p:cTn id="10" fill="hold"/>
                                        <p:tgtEl>
                                          <p:spTgt spid="526"/>
                                        </p:tgtEl>
                                        <p:attrNameLst>
                                          <p:attrName>style.visibility</p:attrName>
                                        </p:attrNameLst>
                                      </p:cBhvr>
                                      <p:to>
                                        <p:strVal val="visible"/>
                                      </p:to>
                                    </p:set>
                                    <p:animEffect transition="in" filter="wipe(up)">
                                      <p:cBhvr>
                                        <p:cTn id="11" dur="500"/>
                                        <p:tgtEl>
                                          <p:spTgt spid="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 grpId="0" animBg="1"/>
      <p:bldP spid="526"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Content Placeholder 4"/>
          <p:cNvSpPr txBox="1">
            <a:spLocks noGrp="1"/>
          </p:cNvSpPr>
          <p:nvPr>
            <p:ph type="body" idx="4294967295"/>
          </p:nvPr>
        </p:nvSpPr>
        <p:spPr>
          <a:xfrm>
            <a:off x="0" y="285750"/>
            <a:ext cx="8077200" cy="4343400"/>
          </a:xfrm>
          <a:prstGeom prst="rect">
            <a:avLst/>
          </a:prstGeom>
        </p:spPr>
        <p:txBody>
          <a:bodyPr/>
          <a:lstStyle/>
          <a:p>
            <a:pPr>
              <a:spcBef>
                <a:spcPts val="700"/>
              </a:spcBef>
              <a:defRPr sz="2000"/>
            </a:pPr>
            <a:r>
              <a:rPr dirty="0"/>
              <a:t>	</a:t>
            </a:r>
          </a:p>
          <a:p>
            <a:pPr>
              <a:defRPr sz="2000"/>
            </a:pPr>
            <a:endParaRPr dirty="0"/>
          </a:p>
          <a:p>
            <a:pPr>
              <a:spcBef>
                <a:spcPts val="700"/>
              </a:spcBef>
              <a:defRPr sz="2000"/>
            </a:pPr>
            <a:r>
              <a:rPr dirty="0"/>
              <a:t>	Here is how the math works for solar manufacturers:</a:t>
            </a:r>
            <a:br>
              <a:rPr dirty="0"/>
            </a:br>
            <a:endParaRPr dirty="0"/>
          </a:p>
          <a:p>
            <a:pPr marL="2120900" indent="-215900" algn="l">
              <a:spcBef>
                <a:spcPts val="700"/>
              </a:spcBef>
              <a:buClr>
                <a:srgbClr val="FF0000"/>
              </a:buClr>
              <a:buSzPct val="100000"/>
              <a:buChar char="•"/>
              <a:defRPr sz="2000"/>
            </a:pPr>
            <a:r>
              <a:rPr dirty="0"/>
              <a:t>4¢/watt for solar cells</a:t>
            </a:r>
          </a:p>
          <a:p>
            <a:pPr marL="2120900" indent="-215900" algn="l">
              <a:spcBef>
                <a:spcPts val="700"/>
              </a:spcBef>
              <a:buClr>
                <a:srgbClr val="FF0000"/>
              </a:buClr>
              <a:buSzPct val="100000"/>
              <a:buChar char="•"/>
              <a:defRPr sz="2000"/>
            </a:pPr>
            <a:r>
              <a:rPr dirty="0"/>
              <a:t>$12/</a:t>
            </a:r>
            <a:r>
              <a:rPr dirty="0" err="1"/>
              <a:t>m</a:t>
            </a:r>
            <a:r>
              <a:rPr baseline="30000" dirty="0" err="1"/>
              <a:t>2</a:t>
            </a:r>
            <a:r>
              <a:rPr dirty="0"/>
              <a:t> for wafers</a:t>
            </a:r>
          </a:p>
          <a:p>
            <a:pPr marL="2120900" indent="-215900" algn="l">
              <a:spcBef>
                <a:spcPts val="700"/>
              </a:spcBef>
              <a:buClr>
                <a:srgbClr val="FF0000"/>
              </a:buClr>
              <a:buSzPct val="100000"/>
              <a:buChar char="•"/>
              <a:defRPr sz="2000"/>
            </a:pPr>
            <a:r>
              <a:rPr dirty="0"/>
              <a:t>$3/kg for polysilicon</a:t>
            </a:r>
          </a:p>
          <a:p>
            <a:pPr marL="2120900" indent="-215900" algn="l">
              <a:spcBef>
                <a:spcPts val="700"/>
              </a:spcBef>
              <a:buClr>
                <a:srgbClr val="FF0000"/>
              </a:buClr>
              <a:buSzPct val="100000"/>
              <a:buChar char="•"/>
              <a:defRPr sz="2000"/>
            </a:pPr>
            <a:r>
              <a:rPr dirty="0"/>
              <a:t>40¢/</a:t>
            </a:r>
            <a:r>
              <a:rPr dirty="0" err="1"/>
              <a:t>m</a:t>
            </a:r>
            <a:r>
              <a:rPr baseline="30000" dirty="0" err="1"/>
              <a:t>2</a:t>
            </a:r>
            <a:r>
              <a:rPr dirty="0"/>
              <a:t> for polymeric </a:t>
            </a:r>
            <a:r>
              <a:rPr dirty="0" err="1"/>
              <a:t>backsheets</a:t>
            </a:r>
            <a:endParaRPr dirty="0"/>
          </a:p>
          <a:p>
            <a:pPr marL="2120900" indent="-215900" algn="l">
              <a:spcBef>
                <a:spcPts val="700"/>
              </a:spcBef>
              <a:buClr>
                <a:srgbClr val="FF0000"/>
              </a:buClr>
              <a:buSzPct val="100000"/>
              <a:buChar char="•"/>
              <a:defRPr sz="2000"/>
            </a:pPr>
            <a:r>
              <a:rPr dirty="0"/>
              <a:t>7¢/watt for solar modules</a:t>
            </a:r>
          </a:p>
          <a:p>
            <a:pPr marL="2120900" indent="-215900" algn="l">
              <a:spcBef>
                <a:spcPts val="700"/>
              </a:spcBef>
              <a:buClr>
                <a:srgbClr val="FF0000"/>
              </a:buClr>
              <a:buSzPct val="100000"/>
              <a:buChar char="•"/>
              <a:defRPr sz="2000"/>
            </a:pPr>
            <a:r>
              <a:rPr dirty="0"/>
              <a:t>87¢/kg for torque tubes</a:t>
            </a:r>
          </a:p>
          <a:p>
            <a:pPr marL="2120900" indent="-215900" algn="l">
              <a:spcBef>
                <a:spcPts val="700"/>
              </a:spcBef>
              <a:buClr>
                <a:srgbClr val="FF0000"/>
              </a:buClr>
              <a:buSzPct val="100000"/>
              <a:buChar char="•"/>
              <a:defRPr sz="2000"/>
            </a:pPr>
            <a:r>
              <a:rPr dirty="0"/>
              <a:t>$2.28/kg for structural fasteners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38"/>
                                        </p:tgtEl>
                                        <p:attrNameLst>
                                          <p:attrName>style.visibility</p:attrName>
                                        </p:attrNameLst>
                                      </p:cBhvr>
                                      <p:to>
                                        <p:strVal val="visible"/>
                                      </p:to>
                                    </p:set>
                                    <p:animEffect transition="in" filter="wipe(up)">
                                      <p:cBhvr>
                                        <p:cTn id="7" dur="500"/>
                                        <p:tgtEl>
                                          <p:spTgt spid="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 name="Content Placeholder 4"/>
          <p:cNvSpPr txBox="1">
            <a:spLocks noGrp="1"/>
          </p:cNvSpPr>
          <p:nvPr>
            <p:ph type="body" idx="4294967295"/>
          </p:nvPr>
        </p:nvSpPr>
        <p:spPr>
          <a:xfrm>
            <a:off x="0" y="285750"/>
            <a:ext cx="8077200" cy="4343400"/>
          </a:xfrm>
          <a:prstGeom prst="rect">
            <a:avLst/>
          </a:prstGeom>
        </p:spPr>
        <p:txBody>
          <a:bodyPr/>
          <a:lstStyle/>
          <a:p>
            <a:pPr>
              <a:spcBef>
                <a:spcPts val="700"/>
              </a:spcBef>
              <a:defRPr sz="2000"/>
            </a:pPr>
            <a:r>
              <a:t>	</a:t>
            </a:r>
          </a:p>
          <a:p>
            <a:pPr>
              <a:defRPr sz="2000"/>
            </a:pPr>
            <a:endParaRPr/>
          </a:p>
          <a:p>
            <a:pPr>
              <a:spcBef>
                <a:spcPts val="700"/>
              </a:spcBef>
              <a:defRPr sz="2000"/>
            </a:pPr>
            <a:r>
              <a:t>	Here is how the math works for battery manufacturers:</a:t>
            </a:r>
            <a:br/>
            <a:endParaRPr/>
          </a:p>
          <a:p>
            <a:pPr marL="2120900" indent="-215900" algn="l">
              <a:spcBef>
                <a:spcPts val="700"/>
              </a:spcBef>
              <a:buClr>
                <a:srgbClr val="FF0000"/>
              </a:buClr>
              <a:buSzPct val="100000"/>
              <a:buChar char="•"/>
              <a:defRPr sz="2000"/>
            </a:pPr>
            <a:r>
              <a:t>10% of cost of electrode active materials</a:t>
            </a:r>
          </a:p>
          <a:p>
            <a:pPr marL="2120900" indent="-215900" algn="l">
              <a:spcBef>
                <a:spcPts val="700"/>
              </a:spcBef>
              <a:buClr>
                <a:srgbClr val="FF0000"/>
              </a:buClr>
              <a:buSzPct val="100000"/>
              <a:buChar char="•"/>
              <a:defRPr sz="2000"/>
            </a:pPr>
            <a:r>
              <a:t>$35 a KWh for battery cells</a:t>
            </a:r>
          </a:p>
          <a:p>
            <a:pPr marL="2120900" indent="-215900" algn="l">
              <a:spcBef>
                <a:spcPts val="700"/>
              </a:spcBef>
              <a:buClr>
                <a:srgbClr val="FF0000"/>
              </a:buClr>
              <a:buSzPct val="100000"/>
              <a:buChar char="•"/>
              <a:defRPr sz="2000"/>
            </a:pPr>
            <a:r>
              <a:t>$10 a KWh for battery modules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0"/>
                                        </p:tgtEl>
                                        <p:attrNameLst>
                                          <p:attrName>style.visibility</p:attrName>
                                        </p:attrNameLst>
                                      </p:cBhvr>
                                      <p:to>
                                        <p:strVal val="visible"/>
                                      </p:to>
                                    </p:set>
                                    <p:animEffect transition="in" filter="wipe(up)">
                                      <p:cBhvr>
                                        <p:cTn id="7" dur="500"/>
                                        <p:tgtEl>
                                          <p:spTgt spid="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 name="Content Placeholder 4"/>
          <p:cNvSpPr txBox="1">
            <a:spLocks noGrp="1"/>
          </p:cNvSpPr>
          <p:nvPr>
            <p:ph type="body" idx="4294967295"/>
          </p:nvPr>
        </p:nvSpPr>
        <p:spPr>
          <a:xfrm>
            <a:off x="600418" y="285750"/>
            <a:ext cx="7476781" cy="4343400"/>
          </a:xfrm>
          <a:prstGeom prst="rect">
            <a:avLst/>
          </a:prstGeom>
        </p:spPr>
        <p:txBody>
          <a:bodyPr/>
          <a:lstStyle/>
          <a:p>
            <a:pPr>
              <a:spcBef>
                <a:spcPts val="700"/>
              </a:spcBef>
              <a:defRPr sz="2000"/>
            </a:pPr>
            <a:r>
              <a:rPr dirty="0"/>
              <a:t>	</a:t>
            </a:r>
          </a:p>
          <a:p>
            <a:pPr>
              <a:defRPr sz="2000"/>
            </a:pPr>
            <a:endParaRPr dirty="0"/>
          </a:p>
          <a:p>
            <a:pPr algn="l">
              <a:spcBef>
                <a:spcPts val="700"/>
              </a:spcBef>
              <a:defRPr sz="2000"/>
            </a:pPr>
            <a:r>
              <a:rPr lang="en-US" dirty="0"/>
              <a:t>	</a:t>
            </a:r>
            <a:r>
              <a:rPr dirty="0"/>
              <a:t>Manufacturers can have these tax credits paid to them in cash by the IRS for five years.  This will lead to large cash infusions from the US government for companies like Vestas and First Solar.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2"/>
                                        </p:tgtEl>
                                        <p:attrNameLst>
                                          <p:attrName>style.visibility</p:attrName>
                                        </p:attrNameLst>
                                      </p:cBhvr>
                                      <p:to>
                                        <p:strVal val="visible"/>
                                      </p:to>
                                    </p:set>
                                    <p:animEffect transition="in" filter="wipe(up)">
                                      <p:cBhvr>
                                        <p:cTn id="7" dur="500"/>
                                        <p:tgtEl>
                                          <p:spTgt spid="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The Treasury released a list on September 7 of guidance that it hopes to issue by year end.  Issues involving labor, individuals and US factories take priority. </a:t>
            </a:r>
          </a:p>
        </p:txBody>
      </p:sp>
    </p:spTree>
    <p:extLst>
      <p:ext uri="{BB962C8B-B14F-4D97-AF65-F5344CB8AC3E}">
        <p14:creationId xmlns:p14="http://schemas.microsoft.com/office/powerpoint/2010/main" val="403928732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Guidance on section 45X tax credits for manufacturers is farthest along and is expected in late October.  Two significant issues are whether manufacturers of devices with electricity in and thermal out, or vice versa, qualify as batteries and whether clips that bolt solar panels to trackers are "structural fasteners."</a:t>
            </a:r>
          </a:p>
        </p:txBody>
      </p:sp>
    </p:spTree>
    <p:extLst>
      <p:ext uri="{BB962C8B-B14F-4D97-AF65-F5344CB8AC3E}">
        <p14:creationId xmlns:p14="http://schemas.microsoft.com/office/powerpoint/2010/main" val="418565208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New ITC regulations are probably next.  They should answer the question whether PTCs can be claimed on the electricity output from renewable energy projects while ITCs are claimed on co-located batteries.  Offshore wind companies hope for confirmation that ITCs can be claimed on export cables that bring electricity to shore. </a:t>
            </a:r>
          </a:p>
        </p:txBody>
      </p:sp>
    </p:spTree>
    <p:extLst>
      <p:ext uri="{BB962C8B-B14F-4D97-AF65-F5344CB8AC3E}">
        <p14:creationId xmlns:p14="http://schemas.microsoft.com/office/powerpoint/2010/main" val="2911723233"/>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The lobbying on section 45V credits for making clean hydrogen has been intense.  The Treasury missed an August 16 statutory deadline.  The policy calls will be have to made by the White House.  The "three pillars" -- availability, deliverability and matching -- remain in play.  Another issue is whether tax credits be claimed on hydrogen if it is only an intermediate chemical step to make something else, like ammonia or methanol.   </a:t>
            </a:r>
          </a:p>
        </p:txBody>
      </p:sp>
    </p:spTree>
    <p:extLst>
      <p:ext uri="{BB962C8B-B14F-4D97-AF65-F5344CB8AC3E}">
        <p14:creationId xmlns:p14="http://schemas.microsoft.com/office/powerpoint/2010/main" val="356378534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Most developers have been focused on how to stack bonus tax credits.  The IRS published tables that make it easy to check whether projects are in "energy communities."  JPMorgan said roughly 50% of the solar projects it sees this year qualify.  </a:t>
            </a:r>
          </a:p>
        </p:txBody>
      </p:sp>
    </p:spTree>
    <p:extLst>
      <p:ext uri="{BB962C8B-B14F-4D97-AF65-F5344CB8AC3E}">
        <p14:creationId xmlns:p14="http://schemas.microsoft.com/office/powerpoint/2010/main" val="3183183498"/>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The rules for </a:t>
            </a:r>
            <a:r>
              <a:rPr lang="en-US" dirty="0" err="1"/>
              <a:t>LMI</a:t>
            </a:r>
            <a:r>
              <a:rPr lang="en-US" dirty="0"/>
              <a:t> bonus credits are absurdly complicated.  Treasury is expected to announce shortly when it will start taking applications for the 1,800 MW in such credits it has to allocate this year.</a:t>
            </a:r>
          </a:p>
        </p:txBody>
      </p:sp>
    </p:spTree>
    <p:extLst>
      <p:ext uri="{BB962C8B-B14F-4D97-AF65-F5344CB8AC3E}">
        <p14:creationId xmlns:p14="http://schemas.microsoft.com/office/powerpoint/2010/main" val="2412752941"/>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The domestic content guidance was a bust.  It requires manufacturers to disclose three costs to developers, which most manufacturers are loathe to do.  First Solar stock increased 26.48% immediately after the guidance was issued, but then gave up the entire gain over the next month in a sign the market was having trouble figuring out how the guidance works. </a:t>
            </a:r>
          </a:p>
          <a:p>
            <a:pPr algn="l"/>
            <a:r>
              <a:rPr lang="en-US" dirty="0"/>
              <a:t> 		</a:t>
            </a:r>
          </a:p>
        </p:txBody>
      </p:sp>
    </p:spTree>
    <p:extLst>
      <p:ext uri="{BB962C8B-B14F-4D97-AF65-F5344CB8AC3E}">
        <p14:creationId xmlns:p14="http://schemas.microsoft.com/office/powerpoint/2010/main" val="443305538"/>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artoon of a person sitting in a chair&#10;&#10;Description automatically generated">
            <a:extLst>
              <a:ext uri="{FF2B5EF4-FFF2-40B4-BE49-F238E27FC236}">
                <a16:creationId xmlns:a16="http://schemas.microsoft.com/office/drawing/2014/main" id="{0D85782E-53C5-B7CF-1364-AD927C494C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5702" y="395926"/>
            <a:ext cx="5920029" cy="4313940"/>
          </a:xfrm>
          <a:prstGeom prst="rect">
            <a:avLst/>
          </a:prstGeom>
        </p:spPr>
      </p:pic>
    </p:spTree>
    <p:extLst>
      <p:ext uri="{BB962C8B-B14F-4D97-AF65-F5344CB8AC3E}">
        <p14:creationId xmlns:p14="http://schemas.microsoft.com/office/powerpoint/2010/main" val="6567067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Revisions are not expected before year end.  Developers in the meantime are taking two approaches in procurement contracts.  Wind projects are not expected to be able to satisfy the domestic content thresholds before 2026 due to the need for all of the steel tower manufacturing processes to take place in the US.  Stock analysts say solar can't qualify unless the cells are made here.</a:t>
            </a:r>
          </a:p>
        </p:txBody>
      </p:sp>
    </p:spTree>
    <p:extLst>
      <p:ext uri="{BB962C8B-B14F-4D97-AF65-F5344CB8AC3E}">
        <p14:creationId xmlns:p14="http://schemas.microsoft.com/office/powerpoint/2010/main" val="159180408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The IRA tax credits come with fine print.  Mechanics and laborers must be paid the same wages that are paid on federal construction jobs during construction and during the next five to 12 years after the project is operating on alterations and repairs.  Apprentices must be used for 12.5% to 15% of total labor hours. </a:t>
            </a:r>
          </a:p>
        </p:txBody>
      </p:sp>
    </p:spTree>
    <p:extLst>
      <p:ext uri="{BB962C8B-B14F-4D97-AF65-F5344CB8AC3E}">
        <p14:creationId xmlns:p14="http://schemas.microsoft.com/office/powerpoint/2010/main" val="202633020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Construction contractors are rejecting contract clauses that require them simply to comply with what the law requires.  They want to be told by developers specifically what to do.</a:t>
            </a:r>
          </a:p>
        </p:txBody>
      </p:sp>
    </p:spTree>
    <p:extLst>
      <p:ext uri="{BB962C8B-B14F-4D97-AF65-F5344CB8AC3E}">
        <p14:creationId xmlns:p14="http://schemas.microsoft.com/office/powerpoint/2010/main" val="252065565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Many people have been asking whether the IRA could be repealed.  Trump-aligned policy groups are planning for a 180-degree turn in US policy to resume promoting fossil fuels and roll back the IRA.  A full rollback will be more challenging the more time that passes.</a:t>
            </a:r>
          </a:p>
        </p:txBody>
      </p:sp>
    </p:spTree>
    <p:extLst>
      <p:ext uri="{BB962C8B-B14F-4D97-AF65-F5344CB8AC3E}">
        <p14:creationId xmlns:p14="http://schemas.microsoft.com/office/powerpoint/2010/main" val="1359870263"/>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The Treasury is moving directly to proposed regulations in place of notices after looking at the calendar.  The Congressional Review Act would let a newly-elected Republican Congress in 2025 force withdrawal of any final regulations issued within the last 60 days of the current Congress.</a:t>
            </a:r>
          </a:p>
        </p:txBody>
      </p:sp>
    </p:spTree>
    <p:extLst>
      <p:ext uri="{BB962C8B-B14F-4D97-AF65-F5344CB8AC3E}">
        <p14:creationId xmlns:p14="http://schemas.microsoft.com/office/powerpoint/2010/main" val="333646343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endParaRPr lang="en-US" dirty="0"/>
          </a:p>
          <a:p>
            <a:pPr algn="l"/>
            <a:r>
              <a:rPr lang="en-US" dirty="0"/>
              <a:t>	The tax credit sales market is ramping up quickly.  Most tax credits are trading in the 90¢ to 93¢ range.  Deals move quickly, but they are "tax equity lite" rather than two-page bills of sale.  Accommodation parties are pitching structures to step up the tax basis on ITC assets like happens in a tax equity deal.  Concerns about ITC recapture after bank foreclosures have left some ITC sales stalled.</a:t>
            </a:r>
          </a:p>
        </p:txBody>
      </p:sp>
    </p:spTree>
    <p:extLst>
      <p:ext uri="{BB962C8B-B14F-4D97-AF65-F5344CB8AC3E}">
        <p14:creationId xmlns:p14="http://schemas.microsoft.com/office/powerpoint/2010/main" val="423333701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r>
              <a:rPr lang="en-US" dirty="0"/>
              <a:t>	</a:t>
            </a:r>
          </a:p>
          <a:p>
            <a:pPr algn="l"/>
            <a:endParaRPr lang="en-US" dirty="0"/>
          </a:p>
          <a:p>
            <a:pPr algn="l"/>
            <a:r>
              <a:rPr lang="en-US" dirty="0"/>
              <a:t>	Customs detentions under the </a:t>
            </a:r>
            <a:r>
              <a:rPr lang="en-US" dirty="0" err="1"/>
              <a:t>UFLPA</a:t>
            </a:r>
            <a:r>
              <a:rPr lang="en-US" dirty="0"/>
              <a:t> are now starting to extend to lithium-ion batteries.  Rumors are that Customs will start focusing on second-tier solar panel suppliers now that the bigger suppliers have either reworked supply chains or run the gauntlet.  Customs is requiring batch-specific detailed documentation through the entire supply chain back to the mine.</a:t>
            </a:r>
          </a:p>
        </p:txBody>
      </p:sp>
    </p:spTree>
    <p:extLst>
      <p:ext uri="{BB962C8B-B14F-4D97-AF65-F5344CB8AC3E}">
        <p14:creationId xmlns:p14="http://schemas.microsoft.com/office/powerpoint/2010/main" val="399338927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The SEC is poised as early as October to require public companies to report the risks that climate change poses to their business models.  The agency received 15,000 comments on proposed disclosure rules in March 2022.  </a:t>
            </a:r>
          </a:p>
        </p:txBody>
      </p:sp>
    </p:spTree>
    <p:extLst>
      <p:ext uri="{BB962C8B-B14F-4D97-AF65-F5344CB8AC3E}">
        <p14:creationId xmlns:p14="http://schemas.microsoft.com/office/powerpoint/2010/main" val="190057248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The California legislature completed work on two bills last week that would impose state-level reporting obligations on companies doing business in California with annual revenues of more than $500 million for one bill and more than $1 billion for the other. The legislative counsel said this will affect 10,000 companies.</a:t>
            </a:r>
          </a:p>
        </p:txBody>
      </p:sp>
    </p:spTree>
    <p:extLst>
      <p:ext uri="{BB962C8B-B14F-4D97-AF65-F5344CB8AC3E}">
        <p14:creationId xmlns:p14="http://schemas.microsoft.com/office/powerpoint/2010/main" val="342117137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ontent Placeholder 4"/>
          <p:cNvSpPr txBox="1">
            <a:spLocks noGrp="1"/>
          </p:cNvSpPr>
          <p:nvPr>
            <p:ph type="body" idx="4294967295"/>
          </p:nvPr>
        </p:nvSpPr>
        <p:spPr>
          <a:xfrm>
            <a:off x="605928" y="285750"/>
            <a:ext cx="7471272" cy="4343400"/>
          </a:xfrm>
          <a:prstGeom prst="rect">
            <a:avLst/>
          </a:prstGeom>
        </p:spPr>
        <p:txBody>
          <a:bodyPr>
            <a:normAutofit/>
          </a:bodyPr>
          <a:lstStyle>
            <a:lvl1pPr>
              <a:spcBef>
                <a:spcPts val="700"/>
              </a:spcBef>
              <a:defRPr sz="2000"/>
            </a:lvl1pPr>
          </a:lstStyle>
          <a:p>
            <a:pPr algn="l"/>
            <a:r>
              <a:rPr lang="en-US" dirty="0"/>
              <a:t> 	</a:t>
            </a:r>
          </a:p>
          <a:p>
            <a:pPr algn="l"/>
            <a:endParaRPr lang="en-US" dirty="0"/>
          </a:p>
          <a:p>
            <a:pPr algn="l"/>
            <a:r>
              <a:rPr lang="en-US" dirty="0"/>
              <a:t>	Capital costs are up across the board.  SOFR moved from under 1% to 5.3% in the last year.  The spread on debt widened from 125 bps to 178 bps, and is pushing toward 200.  Tax equity flip yields are up at least 100 basis points in the last year and are generally in the mid-7% range.</a:t>
            </a:r>
          </a:p>
        </p:txBody>
      </p:sp>
    </p:spTree>
    <p:extLst>
      <p:ext uri="{BB962C8B-B14F-4D97-AF65-F5344CB8AC3E}">
        <p14:creationId xmlns:p14="http://schemas.microsoft.com/office/powerpoint/2010/main" val="1046259288"/>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44"/>
                                        </p:tgtEl>
                                        <p:attrNameLst>
                                          <p:attrName>style.visibility</p:attrName>
                                        </p:attrNameLst>
                                      </p:cBhvr>
                                      <p:to>
                                        <p:strVal val="visible"/>
                                      </p:to>
                                    </p:set>
                                    <p:animEffect transition="in" filter="wipe(up)">
                                      <p:cBhvr>
                                        <p:cTn id="7" dur="5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D85782E-53C5-B7CF-1364-AD927C494C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616947" y="395926"/>
            <a:ext cx="5897538" cy="4313940"/>
          </a:xfrm>
          <a:prstGeom prst="rect">
            <a:avLst/>
          </a:prstGeom>
        </p:spPr>
      </p:pic>
    </p:spTree>
    <p:extLst>
      <p:ext uri="{BB962C8B-B14F-4D97-AF65-F5344CB8AC3E}">
        <p14:creationId xmlns:p14="http://schemas.microsoft.com/office/powerpoint/2010/main" val="36557490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304800" y="133350"/>
            <a:ext cx="8229600" cy="4514850"/>
          </a:xfrm>
        </p:spPr>
        <p:txBody>
          <a:bodyPr/>
          <a:lstStyle/>
          <a:p>
            <a:r>
              <a:rPr lang="en-US" sz="2000" dirty="0"/>
              <a:t>	Percentage of information on the internet that is expected to have been generated by AI in a few years' time:</a:t>
            </a:r>
          </a:p>
          <a:p>
            <a:r>
              <a:rPr lang="en-US" dirty="0"/>
              <a:t> </a:t>
            </a:r>
          </a:p>
          <a:p>
            <a:pPr>
              <a:spcBef>
                <a:spcPts val="0"/>
              </a:spcBef>
            </a:pPr>
            <a:r>
              <a:rPr lang="en-US" sz="5400" dirty="0"/>
              <a:t>90%</a:t>
            </a:r>
          </a:p>
        </p:txBody>
      </p:sp>
    </p:spTree>
    <p:extLst>
      <p:ext uri="{BB962C8B-B14F-4D97-AF65-F5344CB8AC3E}">
        <p14:creationId xmlns:p14="http://schemas.microsoft.com/office/powerpoint/2010/main" val="367694199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wipe(up)">
                                      <p:cBhvr>
                                        <p:cTn id="7" dur="5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wipe(up)">
                                      <p:cBhvr>
                                        <p:cTn id="12" dur="500"/>
                                        <p:tgtEl>
                                          <p:spTgt spid="8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304800" y="133350"/>
            <a:ext cx="8229600" cy="4514850"/>
          </a:xfrm>
        </p:spPr>
        <p:txBody>
          <a:bodyPr/>
          <a:lstStyle/>
          <a:p>
            <a:r>
              <a:rPr lang="en-US" sz="2000" dirty="0"/>
              <a:t>The state where the most people stay put after birth:</a:t>
            </a:r>
          </a:p>
          <a:p>
            <a:r>
              <a:rPr lang="en-US" dirty="0"/>
              <a:t> </a:t>
            </a:r>
          </a:p>
          <a:p>
            <a:pPr>
              <a:spcBef>
                <a:spcPts val="0"/>
              </a:spcBef>
            </a:pPr>
            <a:r>
              <a:rPr lang="en-US" sz="4400" dirty="0"/>
              <a:t>Texas (82.2%)</a:t>
            </a:r>
          </a:p>
        </p:txBody>
      </p:sp>
    </p:spTree>
    <p:extLst>
      <p:ext uri="{BB962C8B-B14F-4D97-AF65-F5344CB8AC3E}">
        <p14:creationId xmlns:p14="http://schemas.microsoft.com/office/powerpoint/2010/main" val="21254239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wipe(up)">
                                      <p:cBhvr>
                                        <p:cTn id="7" dur="5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wipe(up)">
                                      <p:cBhvr>
                                        <p:cTn id="12" dur="500"/>
                                        <p:tgtEl>
                                          <p:spTgt spid="8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304800" y="133350"/>
            <a:ext cx="8229600" cy="4514850"/>
          </a:xfrm>
        </p:spPr>
        <p:txBody>
          <a:bodyPr/>
          <a:lstStyle/>
          <a:p>
            <a:r>
              <a:rPr lang="en-US" sz="2000" dirty="0"/>
              <a:t>Least sticky state: </a:t>
            </a:r>
          </a:p>
          <a:p>
            <a:r>
              <a:rPr lang="en-US" dirty="0"/>
              <a:t> </a:t>
            </a:r>
          </a:p>
          <a:p>
            <a:pPr>
              <a:spcBef>
                <a:spcPts val="0"/>
              </a:spcBef>
            </a:pPr>
            <a:r>
              <a:rPr lang="en-US" sz="4400" dirty="0"/>
              <a:t>Wyoming (45%)</a:t>
            </a:r>
          </a:p>
        </p:txBody>
      </p:sp>
    </p:spTree>
    <p:extLst>
      <p:ext uri="{BB962C8B-B14F-4D97-AF65-F5344CB8AC3E}">
        <p14:creationId xmlns:p14="http://schemas.microsoft.com/office/powerpoint/2010/main" val="24599470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wipe(up)">
                                      <p:cBhvr>
                                        <p:cTn id="7" dur="5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wipe(up)">
                                      <p:cBhvr>
                                        <p:cTn id="12" dur="500"/>
                                        <p:tgtEl>
                                          <p:spTgt spid="8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Title 3"/>
          <p:cNvSpPr txBox="1">
            <a:spLocks noGrp="1"/>
          </p:cNvSpPr>
          <p:nvPr>
            <p:ph type="ctrTitle"/>
          </p:nvPr>
        </p:nvSpPr>
        <p:spPr>
          <a:prstGeom prst="rect">
            <a:avLst/>
          </a:prstGeom>
        </p:spPr>
        <p:txBody>
          <a:bodyPr/>
          <a:lstStyle/>
          <a:p>
            <a:r>
              <a:rPr lang="en-US" dirty="0"/>
              <a:t>Washington and Market Update</a:t>
            </a:r>
          </a:p>
        </p:txBody>
      </p:sp>
      <p:sp>
        <p:nvSpPr>
          <p:cNvPr id="526" name="Subtitle 4"/>
          <p:cNvSpPr txBox="1">
            <a:spLocks noGrp="1"/>
          </p:cNvSpPr>
          <p:nvPr>
            <p:ph type="subTitle" sz="quarter" idx="1"/>
          </p:nvPr>
        </p:nvSpPr>
        <p:spPr>
          <a:xfrm>
            <a:off x="3041374" y="3033919"/>
            <a:ext cx="6400800" cy="1314450"/>
          </a:xfrm>
          <a:prstGeom prst="rect">
            <a:avLst/>
          </a:prstGeom>
        </p:spPr>
        <p:txBody>
          <a:bodyPr numCol="2" spcCol="320040"/>
          <a:lstStyle/>
          <a:p>
            <a:pPr marL="0" indent="0">
              <a:spcBef>
                <a:spcPts val="600"/>
              </a:spcBef>
              <a:defRPr sz="1900"/>
            </a:pPr>
            <a:r>
              <a:rPr dirty="0"/>
              <a:t>Keith Martin</a:t>
            </a:r>
            <a:endParaRPr b="0" i="1" dirty="0"/>
          </a:p>
          <a:p>
            <a:pPr marL="0" indent="0">
              <a:spcBef>
                <a:spcPts val="100"/>
              </a:spcBef>
              <a:defRPr sz="1200" b="0" i="1"/>
            </a:pPr>
            <a:r>
              <a:rPr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rPr>
              <a:t>keith.martin@nortonrosefulbright.co</a:t>
            </a:r>
            <a:r>
              <a:rPr lang="en-US"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rPr>
              <a:t>m</a:t>
            </a:r>
            <a:endParaRPr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endParaRPr>
          </a:p>
          <a:p>
            <a:pPr marL="0" indent="0">
              <a:spcBef>
                <a:spcPts val="600"/>
              </a:spcBef>
              <a:defRPr sz="1900"/>
            </a:pPr>
            <a:endParaRPr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endParaRPr>
          </a:p>
          <a:p>
            <a:pPr marL="0" indent="0">
              <a:spcBef>
                <a:spcPts val="600"/>
              </a:spcBef>
              <a:defRPr sz="1900"/>
            </a:pPr>
            <a:endParaRPr u="sng" dirty="0">
              <a:solidFill>
                <a:schemeClr val="tx1"/>
              </a:solidFill>
              <a:uFill>
                <a:solidFill>
                  <a:srgbClr val="CCCCFF"/>
                </a:solidFill>
              </a:uFill>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29766357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25"/>
                                        </p:tgtEl>
                                        <p:attrNameLst>
                                          <p:attrName>style.visibility</p:attrName>
                                        </p:attrNameLst>
                                      </p:cBhvr>
                                      <p:to>
                                        <p:strVal val="visible"/>
                                      </p:to>
                                    </p:set>
                                    <p:animEffect transition="in" filter="wipe(up)">
                                      <p:cBhvr>
                                        <p:cTn id="7" dur="500"/>
                                        <p:tgtEl>
                                          <p:spTgt spid="525"/>
                                        </p:tgtEl>
                                      </p:cBhvr>
                                    </p:animEffect>
                                  </p:childTnLst>
                                </p:cTn>
                              </p:par>
                            </p:childTnLst>
                          </p:cTn>
                        </p:par>
                        <p:par>
                          <p:cTn id="8" fill="hold">
                            <p:stCondLst>
                              <p:cond delay="500"/>
                            </p:stCondLst>
                            <p:childTnLst>
                              <p:par>
                                <p:cTn id="9" presetID="22" presetClass="entr" presetSubtype="1" fill="hold" grpId="0" nodeType="afterEffect">
                                  <p:stCondLst>
                                    <p:cond delay="0"/>
                                  </p:stCondLst>
                                  <p:iterate>
                                    <p:tmAbs val="0"/>
                                  </p:iterate>
                                  <p:childTnLst>
                                    <p:set>
                                      <p:cBhvr>
                                        <p:cTn id="10" fill="hold"/>
                                        <p:tgtEl>
                                          <p:spTgt spid="526"/>
                                        </p:tgtEl>
                                        <p:attrNameLst>
                                          <p:attrName>style.visibility</p:attrName>
                                        </p:attrNameLst>
                                      </p:cBhvr>
                                      <p:to>
                                        <p:strVal val="visible"/>
                                      </p:to>
                                    </p:set>
                                    <p:animEffect transition="in" filter="wipe(up)">
                                      <p:cBhvr>
                                        <p:cTn id="11" dur="500"/>
                                        <p:tgtEl>
                                          <p:spTgt spid="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 grpId="0" animBg="1"/>
      <p:bldP spid="526"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Content Placeholder 4"/>
          <p:cNvSpPr txBox="1">
            <a:spLocks noGrp="1"/>
          </p:cNvSpPr>
          <p:nvPr>
            <p:ph type="body" idx="4294967295"/>
          </p:nvPr>
        </p:nvSpPr>
        <p:spPr>
          <a:xfrm>
            <a:off x="572876" y="285750"/>
            <a:ext cx="7504323" cy="4343400"/>
          </a:xfrm>
          <a:prstGeom prst="rect">
            <a:avLst/>
          </a:prstGeom>
        </p:spPr>
        <p:txBody>
          <a:bodyPr>
            <a:normAutofit/>
          </a:bodyPr>
          <a:lstStyle/>
          <a:p>
            <a:pPr algn="l"/>
            <a:r>
              <a:rPr lang="en-US" sz="2000" dirty="0"/>
              <a:t>	</a:t>
            </a:r>
          </a:p>
          <a:p>
            <a:pPr algn="l"/>
            <a:r>
              <a:rPr lang="en-US" sz="2000" dirty="0"/>
              <a:t>	The tax equity market could take a major hit from new proposed rules to implement Basel III.  US bank regulators want to quadruple the risk weighting -- from 100% to 400% -- for tax equity partnership interests and other non-publicly-traded equity.  Such investments would require four times the regulatory capital that they do today, starting in 2025.  Some banks are pausing new investments while others are adding funding outs.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32"/>
                                        </p:tgtEl>
                                        <p:attrNameLst>
                                          <p:attrName>style.visibility</p:attrName>
                                        </p:attrNameLst>
                                      </p:cBhvr>
                                      <p:to>
                                        <p:strVal val="visible"/>
                                      </p:to>
                                    </p:set>
                                    <p:animEffect transition="in" filter="wipe(up)">
                                      <p:cBhvr>
                                        <p:cTn id="7" dur="500"/>
                                        <p:tgtEl>
                                          <p:spTgt spid="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Content Placeholder 4"/>
          <p:cNvSpPr txBox="1">
            <a:spLocks noGrp="1"/>
          </p:cNvSpPr>
          <p:nvPr>
            <p:ph type="body" idx="4294967295"/>
          </p:nvPr>
        </p:nvSpPr>
        <p:spPr>
          <a:xfrm>
            <a:off x="572876" y="285750"/>
            <a:ext cx="7504323" cy="4343400"/>
          </a:xfrm>
          <a:prstGeom prst="rect">
            <a:avLst/>
          </a:prstGeom>
        </p:spPr>
        <p:txBody>
          <a:bodyPr>
            <a:normAutofit/>
          </a:bodyPr>
          <a:lstStyle/>
          <a:p>
            <a:pPr algn="l"/>
            <a:r>
              <a:rPr lang="en-US" sz="2000" dirty="0"/>
              <a:t>	</a:t>
            </a:r>
          </a:p>
          <a:p>
            <a:pPr algn="l"/>
            <a:endParaRPr lang="en-US" sz="2000" dirty="0"/>
          </a:p>
          <a:p>
            <a:pPr algn="l"/>
            <a:r>
              <a:rPr lang="en-US" sz="2000" dirty="0"/>
              <a:t>	The odds are high of a federal government shutdown at the end of the month.  The Inflation Reduction Act provides funding for the Treasury and IRS to continue working through the shutdown on IRA guidance.</a:t>
            </a:r>
          </a:p>
        </p:txBody>
      </p:sp>
    </p:spTree>
    <p:extLst>
      <p:ext uri="{BB962C8B-B14F-4D97-AF65-F5344CB8AC3E}">
        <p14:creationId xmlns:p14="http://schemas.microsoft.com/office/powerpoint/2010/main" val="1395212671"/>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32"/>
                                        </p:tgtEl>
                                        <p:attrNameLst>
                                          <p:attrName>style.visibility</p:attrName>
                                        </p:attrNameLst>
                                      </p:cBhvr>
                                      <p:to>
                                        <p:strVal val="visible"/>
                                      </p:to>
                                    </p:set>
                                    <p:animEffect transition="in" filter="wipe(up)">
                                      <p:cBhvr>
                                        <p:cTn id="7" dur="500"/>
                                        <p:tgtEl>
                                          <p:spTgt spid="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Content Placeholder 4"/>
          <p:cNvSpPr txBox="1">
            <a:spLocks noGrp="1"/>
          </p:cNvSpPr>
          <p:nvPr>
            <p:ph type="body" idx="4294967295"/>
          </p:nvPr>
        </p:nvSpPr>
        <p:spPr>
          <a:xfrm>
            <a:off x="572876" y="285750"/>
            <a:ext cx="7504323" cy="4343400"/>
          </a:xfrm>
          <a:prstGeom prst="rect">
            <a:avLst/>
          </a:prstGeom>
        </p:spPr>
        <p:txBody>
          <a:bodyPr>
            <a:normAutofit/>
          </a:bodyPr>
          <a:lstStyle/>
          <a:p>
            <a:pPr algn="l"/>
            <a:r>
              <a:rPr lang="en-US" sz="2000" dirty="0"/>
              <a:t>	</a:t>
            </a:r>
          </a:p>
          <a:p>
            <a:pPr algn="l"/>
            <a:endParaRPr lang="en-US" sz="2000" dirty="0"/>
          </a:p>
          <a:p>
            <a:pPr algn="l"/>
            <a:r>
              <a:rPr lang="en-US" sz="2000" dirty="0"/>
              <a:t>	A number of big policy issues remain in play.  The Inflation Reduction Act was a long bill, but can be distilled to two basic points.</a:t>
            </a:r>
          </a:p>
        </p:txBody>
      </p:sp>
    </p:spTree>
    <p:extLst>
      <p:ext uri="{BB962C8B-B14F-4D97-AF65-F5344CB8AC3E}">
        <p14:creationId xmlns:p14="http://schemas.microsoft.com/office/powerpoint/2010/main" val="287580926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32"/>
                                        </p:tgtEl>
                                        <p:attrNameLst>
                                          <p:attrName>style.visibility</p:attrName>
                                        </p:attrNameLst>
                                      </p:cBhvr>
                                      <p:to>
                                        <p:strVal val="visible"/>
                                      </p:to>
                                    </p:set>
                                    <p:animEffect transition="in" filter="wipe(up)">
                                      <p:cBhvr>
                                        <p:cTn id="7" dur="500"/>
                                        <p:tgtEl>
                                          <p:spTgt spid="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Content Placeholder 4"/>
          <p:cNvSpPr txBox="1">
            <a:spLocks noGrp="1"/>
          </p:cNvSpPr>
          <p:nvPr>
            <p:ph type="body" idx="4294967295"/>
          </p:nvPr>
        </p:nvSpPr>
        <p:spPr>
          <a:xfrm>
            <a:off x="572876" y="285750"/>
            <a:ext cx="7504323" cy="4343400"/>
          </a:xfrm>
          <a:prstGeom prst="rect">
            <a:avLst/>
          </a:prstGeom>
        </p:spPr>
        <p:txBody>
          <a:bodyPr>
            <a:normAutofit/>
          </a:bodyPr>
          <a:lstStyle/>
          <a:p>
            <a:pPr algn="l"/>
            <a:r>
              <a:rPr lang="en-US" sz="2000" dirty="0"/>
              <a:t>	</a:t>
            </a:r>
          </a:p>
          <a:p>
            <a:pPr algn="l"/>
            <a:r>
              <a:rPr lang="en-US" sz="2000" dirty="0"/>
              <a:t>	The government will fund a </a:t>
            </a:r>
            <a:r>
              <a:rPr lang="en-US" sz="2000" u="sng" dirty="0"/>
              <a:t>large</a:t>
            </a:r>
            <a:r>
              <a:rPr lang="en-US" sz="2000" dirty="0"/>
              <a:t> share of the cost of new renewable energy facilities.  Developers will receive tax credits worth as much as 70% of the project cost.  Manufacturers of wind, solar and storage equipment and producers of a long list of minerals will also receive significant subsidies.</a:t>
            </a:r>
          </a:p>
        </p:txBody>
      </p:sp>
    </p:spTree>
    <p:extLst>
      <p:ext uri="{BB962C8B-B14F-4D97-AF65-F5344CB8AC3E}">
        <p14:creationId xmlns:p14="http://schemas.microsoft.com/office/powerpoint/2010/main" val="2935811327"/>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32"/>
                                        </p:tgtEl>
                                        <p:attrNameLst>
                                          <p:attrName>style.visibility</p:attrName>
                                        </p:attrNameLst>
                                      </p:cBhvr>
                                      <p:to>
                                        <p:strVal val="visible"/>
                                      </p:to>
                                    </p:set>
                                    <p:animEffect transition="in" filter="wipe(up)">
                                      <p:cBhvr>
                                        <p:cTn id="7" dur="500"/>
                                        <p:tgtEl>
                                          <p:spTgt spid="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Content Placeholder 4"/>
          <p:cNvSpPr txBox="1">
            <a:spLocks noGrp="1"/>
          </p:cNvSpPr>
          <p:nvPr>
            <p:ph type="body" idx="4294967295"/>
          </p:nvPr>
        </p:nvSpPr>
        <p:spPr>
          <a:xfrm>
            <a:off x="0" y="285750"/>
            <a:ext cx="8077200" cy="4343400"/>
          </a:xfrm>
          <a:prstGeom prst="rect">
            <a:avLst/>
          </a:prstGeom>
        </p:spPr>
        <p:txBody>
          <a:bodyPr/>
          <a:lstStyle/>
          <a:p>
            <a:pPr>
              <a:spcBef>
                <a:spcPts val="700"/>
              </a:spcBef>
              <a:defRPr sz="2000"/>
            </a:pPr>
            <a:r>
              <a:rPr dirty="0"/>
              <a:t>	</a:t>
            </a:r>
          </a:p>
          <a:p>
            <a:pPr>
              <a:defRPr sz="2000"/>
            </a:pPr>
            <a:endParaRPr dirty="0"/>
          </a:p>
          <a:p>
            <a:pPr>
              <a:spcBef>
                <a:spcPts val="700"/>
              </a:spcBef>
              <a:defRPr sz="2000"/>
            </a:pPr>
            <a:r>
              <a:rPr dirty="0"/>
              <a:t>	Here is how the math works for developers:</a:t>
            </a:r>
            <a:br>
              <a:rPr dirty="0"/>
            </a:br>
            <a:endParaRPr dirty="0"/>
          </a:p>
          <a:p>
            <a:pPr marL="2120900" indent="-215900" algn="l">
              <a:spcBef>
                <a:spcPts val="700"/>
              </a:spcBef>
              <a:buClr>
                <a:srgbClr val="FF0000"/>
              </a:buClr>
              <a:buSzPct val="100000"/>
              <a:buChar char="•"/>
              <a:defRPr sz="2000"/>
            </a:pPr>
            <a:r>
              <a:rPr dirty="0"/>
              <a:t>30% base tax credit</a:t>
            </a:r>
          </a:p>
          <a:p>
            <a:pPr marL="2120900" indent="-215900" algn="l">
              <a:spcBef>
                <a:spcPts val="700"/>
              </a:spcBef>
              <a:buClr>
                <a:srgbClr val="FF0000"/>
              </a:buClr>
              <a:buSzPct val="100000"/>
              <a:buChar char="•"/>
              <a:defRPr sz="2000"/>
            </a:pPr>
            <a:r>
              <a:rPr dirty="0"/>
              <a:t>10% for domestic content</a:t>
            </a:r>
          </a:p>
          <a:p>
            <a:pPr marL="2120900" indent="-215900" algn="l">
              <a:spcBef>
                <a:spcPts val="700"/>
              </a:spcBef>
              <a:buClr>
                <a:srgbClr val="FF0000"/>
              </a:buClr>
              <a:buSzPct val="100000"/>
              <a:buChar char="•"/>
              <a:defRPr sz="2000"/>
            </a:pPr>
            <a:r>
              <a:rPr dirty="0"/>
              <a:t>10% for energy communities</a:t>
            </a:r>
          </a:p>
          <a:p>
            <a:pPr marL="2120900" indent="-215900" algn="l">
              <a:spcBef>
                <a:spcPts val="700"/>
              </a:spcBef>
              <a:buClr>
                <a:srgbClr val="FF0000"/>
              </a:buClr>
              <a:buSzPct val="100000"/>
              <a:buChar char="•"/>
              <a:defRPr sz="2000"/>
            </a:pPr>
            <a:r>
              <a:rPr dirty="0"/>
              <a:t>10% to 20% for </a:t>
            </a:r>
            <a:r>
              <a:rPr dirty="0" err="1"/>
              <a:t>LMI</a:t>
            </a:r>
            <a:r>
              <a:rPr dirty="0"/>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34"/>
                                        </p:tgtEl>
                                        <p:attrNameLst>
                                          <p:attrName>style.visibility</p:attrName>
                                        </p:attrNameLst>
                                      </p:cBhvr>
                                      <p:to>
                                        <p:strVal val="visible"/>
                                      </p:to>
                                    </p:set>
                                    <p:animEffect transition="in" filter="wipe(up)">
                                      <p:cBhvr>
                                        <p:cTn id="7" dur="500"/>
                                        <p:tgtEl>
                                          <p:spTgt spid="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 name="Content Placeholder 2"/>
          <p:cNvSpPr txBox="1">
            <a:spLocks noGrp="1"/>
          </p:cNvSpPr>
          <p:nvPr>
            <p:ph type="body" idx="4294967295"/>
          </p:nvPr>
        </p:nvSpPr>
        <p:spPr>
          <a:xfrm>
            <a:off x="589402" y="114300"/>
            <a:ext cx="7640198" cy="4514850"/>
          </a:xfrm>
          <a:prstGeom prst="rect">
            <a:avLst/>
          </a:prstGeom>
        </p:spPr>
        <p:txBody>
          <a:bodyPr/>
          <a:lstStyle/>
          <a:p>
            <a:pPr>
              <a:spcBef>
                <a:spcPts val="700"/>
              </a:spcBef>
              <a:defRPr sz="2000"/>
            </a:pPr>
            <a:r>
              <a:rPr dirty="0"/>
              <a:t>	</a:t>
            </a:r>
          </a:p>
          <a:p>
            <a:pPr>
              <a:defRPr sz="2000"/>
            </a:pPr>
            <a:endParaRPr dirty="0"/>
          </a:p>
          <a:p>
            <a:pPr algn="l">
              <a:spcBef>
                <a:spcPts val="700"/>
              </a:spcBef>
              <a:defRPr sz="2000"/>
            </a:pPr>
            <a:r>
              <a:rPr dirty="0"/>
              <a:t>	The subsidies will remain in place for a </a:t>
            </a:r>
            <a:r>
              <a:rPr u="sng" dirty="0"/>
              <a:t>long</a:t>
            </a:r>
            <a:r>
              <a:rPr dirty="0"/>
              <a:t> time.  The tax credits for developers will not start phasing out again until two years past the year greenhouse gas emissions from the US power sector fall at least 75% from 2022 levels.  That will not happen before 2034 at the earliest.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36"/>
                                        </p:tgtEl>
                                        <p:attrNameLst>
                                          <p:attrName>style.visibility</p:attrName>
                                        </p:attrNameLst>
                                      </p:cBhvr>
                                      <p:to>
                                        <p:strVal val="visible"/>
                                      </p:to>
                                    </p:set>
                                    <p:animEffect transition="in" filter="wipe(up)">
                                      <p:cBhvr>
                                        <p:cTn id="7" dur="500"/>
                                        <p:tgtEl>
                                          <p:spTgt spid="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 grpId="0" animBg="1" advAuto="0"/>
    </p:bldLst>
  </p:timing>
</p:sld>
</file>

<file path=ppt/theme/theme1.xml><?xml version="1.0" encoding="utf-8"?>
<a:theme xmlns:a="http://schemas.openxmlformats.org/drawingml/2006/main" name="Blank Presentation">
  <a:themeElements>
    <a:clrScheme name="Blank Presentation">
      <a:dk1>
        <a:srgbClr val="000000"/>
      </a:dk1>
      <a:lt1>
        <a:srgbClr val="FFFFFF"/>
      </a:lt1>
      <a:dk2>
        <a:srgbClr val="A7A7A7"/>
      </a:dk2>
      <a:lt2>
        <a:srgbClr val="535353"/>
      </a:lt2>
      <a:accent1>
        <a:srgbClr val="8F8F8F"/>
      </a:accent1>
      <a:accent2>
        <a:srgbClr val="707070"/>
      </a:accent2>
      <a:accent3>
        <a:srgbClr val="F9C3B0"/>
      </a:accent3>
      <a:accent4>
        <a:srgbClr val="DADADA"/>
      </a:accent4>
      <a:accent5>
        <a:srgbClr val="6E6E6E"/>
      </a:accent5>
      <a:accent6>
        <a:srgbClr val="919191"/>
      </a:accent6>
      <a:hlink>
        <a:srgbClr val="0000FF"/>
      </a:hlink>
      <a:folHlink>
        <a:srgbClr val="FF00FF"/>
      </a:folHlink>
    </a:clrScheme>
    <a:fontScheme name="Blank Presentation">
      <a:majorFont>
        <a:latin typeface="Arial"/>
        <a:ea typeface="Arial"/>
        <a:cs typeface="Arial"/>
      </a:majorFont>
      <a:minorFont>
        <a:latin typeface="Helvetica"/>
        <a:ea typeface="Helvetica"/>
        <a:cs typeface="Helvetica"/>
      </a:minorFont>
    </a:fontScheme>
    <a:fmtScheme name="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44000"/>
          </a:schemeClr>
        </a:solidFill>
        <a:ln w="25400" cap="flat">
          <a:solidFill>
            <a:schemeClr val="accent1">
              <a:lumOff val="44000"/>
            </a:schemeClr>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lumOff val="44000"/>
            </a:schemeClr>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nk Presentation">
  <a:themeElements>
    <a:clrScheme name="Blank Presentation">
      <a:dk1>
        <a:srgbClr val="000000"/>
      </a:dk1>
      <a:lt1>
        <a:srgbClr val="FFFFFF"/>
      </a:lt1>
      <a:dk2>
        <a:srgbClr val="A7A7A7"/>
      </a:dk2>
      <a:lt2>
        <a:srgbClr val="535353"/>
      </a:lt2>
      <a:accent1>
        <a:srgbClr val="8F8F8F"/>
      </a:accent1>
      <a:accent2>
        <a:srgbClr val="707070"/>
      </a:accent2>
      <a:accent3>
        <a:srgbClr val="F9C3B0"/>
      </a:accent3>
      <a:accent4>
        <a:srgbClr val="DADADA"/>
      </a:accent4>
      <a:accent5>
        <a:srgbClr val="6E6E6E"/>
      </a:accent5>
      <a:accent6>
        <a:srgbClr val="919191"/>
      </a:accent6>
      <a:hlink>
        <a:srgbClr val="0000FF"/>
      </a:hlink>
      <a:folHlink>
        <a:srgbClr val="FF00FF"/>
      </a:folHlink>
    </a:clrScheme>
    <a:fontScheme name="Blank Presentation">
      <a:majorFont>
        <a:latin typeface="Arial"/>
        <a:ea typeface="Arial"/>
        <a:cs typeface="Arial"/>
      </a:majorFont>
      <a:minorFont>
        <a:latin typeface="Helvetica"/>
        <a:ea typeface="Helvetica"/>
        <a:cs typeface="Helvetica"/>
      </a:minorFont>
    </a:fontScheme>
    <a:fmtScheme name="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44000"/>
          </a:schemeClr>
        </a:solidFill>
        <a:ln w="25400" cap="flat">
          <a:solidFill>
            <a:schemeClr val="accent1">
              <a:lumOff val="44000"/>
            </a:schemeClr>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lumOff val="44000"/>
            </a:schemeClr>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585</TotalTime>
  <Words>1451</Words>
  <Application>Microsoft Office PowerPoint</Application>
  <PresentationFormat>On-screen Show (16:9)</PresentationFormat>
  <Paragraphs>108</Paragraphs>
  <Slides>33</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33</vt:i4>
      </vt:variant>
    </vt:vector>
  </HeadingPairs>
  <TitlesOfParts>
    <vt:vector size="35" baseType="lpstr">
      <vt:lpstr>Arial</vt:lpstr>
      <vt:lpstr>Blank Presentation</vt:lpstr>
      <vt:lpstr>Washington and Market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Washington and Market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 Opportunities</dc:title>
  <dc:creator>Keith Martin</dc:creator>
  <cp:lastModifiedBy>Jamie Parker</cp:lastModifiedBy>
  <cp:revision>15</cp:revision>
  <cp:lastPrinted>2023-06-06T14:33:31Z</cp:lastPrinted>
  <dcterms:modified xsi:type="dcterms:W3CDTF">2023-09-21T18:37:10Z</dcterms:modified>
</cp:coreProperties>
</file>